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  <p:sldMasterId id="2147483903" r:id="rId2"/>
    <p:sldMasterId id="2147483908" r:id="rId3"/>
    <p:sldMasterId id="2147484060" r:id="rId4"/>
    <p:sldMasterId id="2147484073" r:id="rId5"/>
  </p:sldMasterIdLst>
  <p:notesMasterIdLst>
    <p:notesMasterId r:id="rId14"/>
  </p:notesMasterIdLst>
  <p:handoutMasterIdLst>
    <p:handoutMasterId r:id="rId15"/>
  </p:handoutMasterIdLst>
  <p:sldIdLst>
    <p:sldId id="3471" r:id="rId6"/>
    <p:sldId id="2816" r:id="rId7"/>
    <p:sldId id="998" r:id="rId8"/>
    <p:sldId id="1131" r:id="rId9"/>
    <p:sldId id="1160" r:id="rId10"/>
    <p:sldId id="3001" r:id="rId11"/>
    <p:sldId id="1132" r:id="rId12"/>
    <p:sldId id="1162" r:id="rId13"/>
  </p:sldIdLst>
  <p:sldSz cx="12192000" cy="6858000"/>
  <p:notesSz cx="6889750" cy="100234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1DDE2"/>
    <a:srgbClr val="CCECFF"/>
    <a:srgbClr val="3333CC"/>
    <a:srgbClr val="99CCFF"/>
    <a:srgbClr val="00B0F0"/>
    <a:srgbClr val="000000"/>
    <a:srgbClr val="003366"/>
    <a:srgbClr val="FFCCFF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87515" autoAdjust="0"/>
  </p:normalViewPr>
  <p:slideViewPr>
    <p:cSldViewPr>
      <p:cViewPr varScale="1">
        <p:scale>
          <a:sx n="94" d="100"/>
          <a:sy n="94" d="100"/>
        </p:scale>
        <p:origin x="1140" y="84"/>
      </p:cViewPr>
      <p:guideLst>
        <p:guide orient="horz" pos="2840"/>
        <p:guide pos="3840"/>
      </p:guideLst>
    </p:cSldViewPr>
  </p:slideViewPr>
  <p:outlineViewPr>
    <p:cViewPr>
      <p:scale>
        <a:sx n="33" d="100"/>
        <a:sy n="33" d="100"/>
      </p:scale>
      <p:origin x="0" y="-1350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>
        <p:scale>
          <a:sx n="60" d="100"/>
          <a:sy n="60" d="100"/>
        </p:scale>
        <p:origin x="2760" y="-1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3238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3238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r">
              <a:defRPr sz="1200"/>
            </a:lvl1pPr>
          </a:lstStyle>
          <a:p>
            <a:fld id="{8AE7F430-0B0F-4ADA-9718-BDCCC125D53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20241"/>
            <a:ext cx="2986088" cy="503237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20241"/>
            <a:ext cx="2986088" cy="503237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r">
              <a:defRPr sz="1200"/>
            </a:lvl1pPr>
          </a:lstStyle>
          <a:p>
            <a:fld id="{ECAB584D-4E0C-4724-92AA-527D01D32B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268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5559" cy="501174"/>
          </a:xfrm>
          <a:prstGeom prst="rect">
            <a:avLst/>
          </a:prstGeom>
        </p:spPr>
        <p:txBody>
          <a:bodyPr vert="horz" lIns="96613" tIns="48305" rIns="96613" bIns="4830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601" y="2"/>
            <a:ext cx="2985559" cy="501174"/>
          </a:xfrm>
          <a:prstGeom prst="rect">
            <a:avLst/>
          </a:prstGeom>
        </p:spPr>
        <p:txBody>
          <a:bodyPr vert="horz" lIns="96613" tIns="48305" rIns="96613" bIns="48305" rtlCol="0"/>
          <a:lstStyle>
            <a:lvl1pPr algn="r">
              <a:defRPr sz="1300"/>
            </a:lvl1pPr>
          </a:lstStyle>
          <a:p>
            <a:fld id="{EB1B8FF8-6B9B-4F29-BF3C-B554C2A24500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3375" cy="3760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3" tIns="48305" rIns="96613" bIns="483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6" y="4761151"/>
            <a:ext cx="5511800" cy="4510564"/>
          </a:xfrm>
          <a:prstGeom prst="rect">
            <a:avLst/>
          </a:prstGeom>
        </p:spPr>
        <p:txBody>
          <a:bodyPr vert="horz" lIns="96613" tIns="48305" rIns="96613" bIns="483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520564"/>
            <a:ext cx="2985559" cy="501174"/>
          </a:xfrm>
          <a:prstGeom prst="rect">
            <a:avLst/>
          </a:prstGeom>
        </p:spPr>
        <p:txBody>
          <a:bodyPr vert="horz" lIns="96613" tIns="48305" rIns="96613" bIns="4830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601" y="9520564"/>
            <a:ext cx="2985559" cy="501174"/>
          </a:xfrm>
          <a:prstGeom prst="rect">
            <a:avLst/>
          </a:prstGeom>
        </p:spPr>
        <p:txBody>
          <a:bodyPr vert="horz" lIns="96613" tIns="48305" rIns="96613" bIns="48305" rtlCol="0" anchor="b"/>
          <a:lstStyle>
            <a:lvl1pPr algn="r">
              <a:defRPr sz="1300"/>
            </a:lvl1pPr>
          </a:lstStyle>
          <a:p>
            <a:fld id="{CAA1A587-223A-4A4E-8AB5-F799BC0539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34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69433" y="1260475"/>
            <a:ext cx="9010651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anchor="b"/>
          <a:lstStyle>
            <a:lvl1pPr>
              <a:defRPr sz="3733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  <a:endParaRPr lang="de-DE" altLang="ja-JP" noProof="0" dirty="0"/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69434" y="2571752"/>
            <a:ext cx="9019118" cy="773113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933" b="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5453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24500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304217" y="945853"/>
            <a:ext cx="3507479" cy="4979612"/>
            <a:chOff x="3004457" y="476891"/>
            <a:chExt cx="5937704" cy="8428531"/>
          </a:xfrm>
        </p:grpSpPr>
        <p:sp>
          <p:nvSpPr>
            <p:cNvPr id="6" name="Rectangle: Rounded Corners 5"/>
            <p:cNvSpPr/>
            <p:nvPr userDrawn="1"/>
          </p:nvSpPr>
          <p:spPr>
            <a:xfrm>
              <a:off x="3004457" y="476891"/>
              <a:ext cx="5937704" cy="8428531"/>
            </a:xfrm>
            <a:prstGeom prst="roundRect">
              <a:avLst>
                <a:gd name="adj" fmla="val 5816"/>
              </a:avLst>
            </a:prstGeom>
            <a:solidFill>
              <a:srgbClr val="F8F8F8"/>
            </a:solidFill>
            <a:ln w="12700"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7" name="Oval 6"/>
            <p:cNvSpPr/>
            <p:nvPr userDrawn="1"/>
          </p:nvSpPr>
          <p:spPr>
            <a:xfrm>
              <a:off x="5920703" y="774152"/>
              <a:ext cx="105212" cy="10521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altLang="en-US" sz="933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5796194" y="8303721"/>
              <a:ext cx="354231" cy="354231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altLang="en-US" sz="933"/>
            </a:p>
          </p:txBody>
        </p:sp>
        <p:sp>
          <p:nvSpPr>
            <p:cNvPr id="9" name="Rectangle: Rounded Corners 8"/>
            <p:cNvSpPr/>
            <p:nvPr userDrawn="1"/>
          </p:nvSpPr>
          <p:spPr>
            <a:xfrm>
              <a:off x="3358458" y="1202411"/>
              <a:ext cx="5229703" cy="6969132"/>
            </a:xfrm>
            <a:prstGeom prst="roundRect">
              <a:avLst>
                <a:gd name="adj" fmla="val 1400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943470" y="1403265"/>
            <a:ext cx="4954433" cy="1961926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14720" y="3428471"/>
            <a:ext cx="617728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56170" y="3574543"/>
            <a:ext cx="49544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1537493" y="1403265"/>
            <a:ext cx="3048000" cy="405662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546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animBg="1"/>
    </p:bld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and table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 userDrawn="1"/>
        </p:nvCxnSpPr>
        <p:spPr>
          <a:xfrm>
            <a:off x="1011768" y="3428471"/>
            <a:ext cx="478847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389121" y="932536"/>
            <a:ext cx="3507479" cy="4979612"/>
            <a:chOff x="3004457" y="476891"/>
            <a:chExt cx="5937704" cy="8428531"/>
          </a:xfrm>
        </p:grpSpPr>
        <p:sp>
          <p:nvSpPr>
            <p:cNvPr id="16" name="Rectangle: Rounded Corners 15"/>
            <p:cNvSpPr/>
            <p:nvPr userDrawn="1"/>
          </p:nvSpPr>
          <p:spPr>
            <a:xfrm>
              <a:off x="3004457" y="476891"/>
              <a:ext cx="5937704" cy="8428531"/>
            </a:xfrm>
            <a:prstGeom prst="roundRect">
              <a:avLst>
                <a:gd name="adj" fmla="val 5816"/>
              </a:avLst>
            </a:prstGeom>
            <a:solidFill>
              <a:srgbClr val="F8F8F8"/>
            </a:solidFill>
            <a:ln w="12700"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5920703" y="774152"/>
              <a:ext cx="105212" cy="10521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altLang="en-US" sz="933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5796194" y="8303721"/>
              <a:ext cx="354231" cy="354231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altLang="en-US" sz="933"/>
            </a:p>
          </p:txBody>
        </p:sp>
        <p:sp>
          <p:nvSpPr>
            <p:cNvPr id="19" name="Rectangle: Rounded Corners 18"/>
            <p:cNvSpPr/>
            <p:nvPr userDrawn="1"/>
          </p:nvSpPr>
          <p:spPr>
            <a:xfrm>
              <a:off x="3358458" y="1202411"/>
              <a:ext cx="5229703" cy="6969132"/>
            </a:xfrm>
            <a:prstGeom prst="roundRect">
              <a:avLst>
                <a:gd name="adj" fmla="val 1400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5800239" y="2180503"/>
            <a:ext cx="1793932" cy="3744961"/>
            <a:chOff x="2791402" y="1050114"/>
            <a:chExt cx="3909098" cy="8159261"/>
          </a:xfrm>
        </p:grpSpPr>
        <p:sp>
          <p:nvSpPr>
            <p:cNvPr id="21" name="Rectangle 20"/>
            <p:cNvSpPr/>
            <p:nvPr userDrawn="1"/>
          </p:nvSpPr>
          <p:spPr>
            <a:xfrm>
              <a:off x="2791402" y="2914753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2791402" y="2157516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23" name="Rectangle: Rounded Corners 22"/>
            <p:cNvSpPr/>
            <p:nvPr userDrawn="1"/>
          </p:nvSpPr>
          <p:spPr>
            <a:xfrm>
              <a:off x="2831885" y="1050114"/>
              <a:ext cx="3868615" cy="8159261"/>
            </a:xfrm>
            <a:prstGeom prst="roundRect">
              <a:avLst>
                <a:gd name="adj" fmla="val 13394"/>
              </a:avLst>
            </a:prstGeom>
            <a:solidFill>
              <a:srgbClr val="F8F8F8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24" name="Rectangle: Rounded Corners 23"/>
            <p:cNvSpPr/>
            <p:nvPr userDrawn="1"/>
          </p:nvSpPr>
          <p:spPr>
            <a:xfrm>
              <a:off x="3102492" y="2157516"/>
              <a:ext cx="3327400" cy="5920122"/>
            </a:xfrm>
            <a:prstGeom prst="roundRect">
              <a:avLst>
                <a:gd name="adj" fmla="val 1400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4348798" y="1694059"/>
              <a:ext cx="95103" cy="9510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26" name="Rectangle: Rounded Corners 25"/>
            <p:cNvSpPr/>
            <p:nvPr userDrawn="1"/>
          </p:nvSpPr>
          <p:spPr>
            <a:xfrm flipV="1">
              <a:off x="4538816" y="1701266"/>
              <a:ext cx="644770" cy="810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4699591" y="1373161"/>
              <a:ext cx="133203" cy="13320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420522" y="8297836"/>
              <a:ext cx="691341" cy="691341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</p:grp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932537"/>
            <a:ext cx="3407833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33951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30583" y="1403265"/>
            <a:ext cx="3048000" cy="405662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6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959989" y="2708800"/>
            <a:ext cx="1480095" cy="2685491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4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animBg="1"/>
    </p:bld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and table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446433" y="6411940"/>
            <a:ext cx="45212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171767" y="5919158"/>
            <a:ext cx="812800" cy="675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42" name="Straight Connector 41"/>
          <p:cNvCxnSpPr/>
          <p:nvPr userDrawn="1"/>
        </p:nvCxnSpPr>
        <p:spPr>
          <a:xfrm>
            <a:off x="1011768" y="3428471"/>
            <a:ext cx="4807049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 userDrawn="1"/>
        </p:nvGrpSpPr>
        <p:grpSpPr>
          <a:xfrm>
            <a:off x="7389121" y="932536"/>
            <a:ext cx="3507479" cy="4979612"/>
            <a:chOff x="3004457" y="476891"/>
            <a:chExt cx="5937704" cy="8428531"/>
          </a:xfrm>
        </p:grpSpPr>
        <p:sp>
          <p:nvSpPr>
            <p:cNvPr id="44" name="Rectangle: Rounded Corners 43"/>
            <p:cNvSpPr/>
            <p:nvPr userDrawn="1"/>
          </p:nvSpPr>
          <p:spPr>
            <a:xfrm>
              <a:off x="3004457" y="476891"/>
              <a:ext cx="5937704" cy="8428531"/>
            </a:xfrm>
            <a:prstGeom prst="roundRect">
              <a:avLst>
                <a:gd name="adj" fmla="val 5816"/>
              </a:avLst>
            </a:prstGeom>
            <a:solidFill>
              <a:srgbClr val="F8F8F8"/>
            </a:solidFill>
            <a:ln w="12700"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45" name="Oval 44"/>
            <p:cNvSpPr/>
            <p:nvPr userDrawn="1"/>
          </p:nvSpPr>
          <p:spPr>
            <a:xfrm>
              <a:off x="5920703" y="774152"/>
              <a:ext cx="105212" cy="10521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altLang="en-US" sz="933"/>
            </a:p>
          </p:txBody>
        </p:sp>
        <p:sp>
          <p:nvSpPr>
            <p:cNvPr id="46" name="Oval 45"/>
            <p:cNvSpPr/>
            <p:nvPr userDrawn="1"/>
          </p:nvSpPr>
          <p:spPr>
            <a:xfrm>
              <a:off x="5796194" y="8303721"/>
              <a:ext cx="354231" cy="354231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altLang="en-US" sz="933"/>
            </a:p>
          </p:txBody>
        </p:sp>
        <p:sp>
          <p:nvSpPr>
            <p:cNvPr id="47" name="Rectangle: Rounded Corners 46"/>
            <p:cNvSpPr/>
            <p:nvPr userDrawn="1"/>
          </p:nvSpPr>
          <p:spPr>
            <a:xfrm>
              <a:off x="3358458" y="1202411"/>
              <a:ext cx="5229703" cy="6969132"/>
            </a:xfrm>
            <a:prstGeom prst="roundRect">
              <a:avLst>
                <a:gd name="adj" fmla="val 1400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grpSp>
        <p:nvGrpSpPr>
          <p:cNvPr id="48" name="Group 47"/>
          <p:cNvGrpSpPr/>
          <p:nvPr userDrawn="1"/>
        </p:nvGrpSpPr>
        <p:grpSpPr>
          <a:xfrm>
            <a:off x="5800239" y="2180503"/>
            <a:ext cx="1793932" cy="3744961"/>
            <a:chOff x="2791402" y="1050114"/>
            <a:chExt cx="3909098" cy="8159261"/>
          </a:xfrm>
        </p:grpSpPr>
        <p:sp>
          <p:nvSpPr>
            <p:cNvPr id="49" name="Rectangle 48"/>
            <p:cNvSpPr/>
            <p:nvPr userDrawn="1"/>
          </p:nvSpPr>
          <p:spPr>
            <a:xfrm>
              <a:off x="2791402" y="2914753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50" name="Rectangle 49"/>
            <p:cNvSpPr/>
            <p:nvPr userDrawn="1"/>
          </p:nvSpPr>
          <p:spPr>
            <a:xfrm>
              <a:off x="2791402" y="2157516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51" name="Rectangle: Rounded Corners 50"/>
            <p:cNvSpPr/>
            <p:nvPr userDrawn="1"/>
          </p:nvSpPr>
          <p:spPr>
            <a:xfrm>
              <a:off x="2831885" y="1050114"/>
              <a:ext cx="3868615" cy="8159261"/>
            </a:xfrm>
            <a:prstGeom prst="roundRect">
              <a:avLst>
                <a:gd name="adj" fmla="val 13394"/>
              </a:avLst>
            </a:prstGeom>
            <a:solidFill>
              <a:srgbClr val="F8F8F8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52" name="Rectangle: Rounded Corners 51"/>
            <p:cNvSpPr/>
            <p:nvPr userDrawn="1"/>
          </p:nvSpPr>
          <p:spPr>
            <a:xfrm>
              <a:off x="3102492" y="2157516"/>
              <a:ext cx="3327400" cy="5920122"/>
            </a:xfrm>
            <a:prstGeom prst="roundRect">
              <a:avLst>
                <a:gd name="adj" fmla="val 1400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53" name="Oval 52"/>
            <p:cNvSpPr/>
            <p:nvPr userDrawn="1"/>
          </p:nvSpPr>
          <p:spPr>
            <a:xfrm>
              <a:off x="4348798" y="1694059"/>
              <a:ext cx="95103" cy="9510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54" name="Rectangle: Rounded Corners 53"/>
            <p:cNvSpPr/>
            <p:nvPr userDrawn="1"/>
          </p:nvSpPr>
          <p:spPr>
            <a:xfrm flipV="1">
              <a:off x="4538816" y="1701266"/>
              <a:ext cx="644770" cy="810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55" name="Oval 54"/>
            <p:cNvSpPr/>
            <p:nvPr userDrawn="1"/>
          </p:nvSpPr>
          <p:spPr>
            <a:xfrm>
              <a:off x="4699591" y="1373161"/>
              <a:ext cx="133203" cy="13320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56" name="Oval 55"/>
            <p:cNvSpPr/>
            <p:nvPr userDrawn="1"/>
          </p:nvSpPr>
          <p:spPr>
            <a:xfrm>
              <a:off x="4420522" y="8297836"/>
              <a:ext cx="691341" cy="691341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</p:grpSp>
      <p:sp>
        <p:nvSpPr>
          <p:cNvPr id="57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932537"/>
            <a:ext cx="3407833" cy="243265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33951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30583" y="1403265"/>
            <a:ext cx="3048000" cy="405662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959989" y="2708800"/>
            <a:ext cx="1480095" cy="2685491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862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animBg="1"/>
      <p:bldP spid="60" grpId="0" animBg="1"/>
    </p:bld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35567" y="1704434"/>
            <a:ext cx="6033611" cy="3448073"/>
            <a:chOff x="1320800" y="1790165"/>
            <a:chExt cx="10669666" cy="6096534"/>
          </a:xfrm>
        </p:grpSpPr>
        <p:sp>
          <p:nvSpPr>
            <p:cNvPr id="6" name="Rectangle: Rounded Corners 5"/>
            <p:cNvSpPr/>
            <p:nvPr/>
          </p:nvSpPr>
          <p:spPr>
            <a:xfrm>
              <a:off x="2342657" y="1790165"/>
              <a:ext cx="8635566" cy="6071101"/>
            </a:xfrm>
            <a:prstGeom prst="roundRect">
              <a:avLst>
                <a:gd name="adj" fmla="val 4479"/>
              </a:avLst>
            </a:prstGeom>
            <a:solidFill>
              <a:srgbClr val="1C1C1C"/>
            </a:solidFill>
            <a:ln w="12700"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1321705" y="7765770"/>
              <a:ext cx="10667856" cy="120929"/>
            </a:xfrm>
            <a:custGeom>
              <a:avLst/>
              <a:gdLst>
                <a:gd name="connsiteX0" fmla="*/ 0 w 12407609"/>
                <a:gd name="connsiteY0" fmla="*/ 0 h 140651"/>
                <a:gd name="connsiteX1" fmla="*/ 54798 w 12407609"/>
                <a:gd name="connsiteY1" fmla="*/ 2767 h 140651"/>
                <a:gd name="connsiteX2" fmla="*/ 12407609 w 12407609"/>
                <a:gd name="connsiteY2" fmla="*/ 2767 h 140651"/>
                <a:gd name="connsiteX3" fmla="*/ 12326342 w 12407609"/>
                <a:gd name="connsiteY3" fmla="*/ 41916 h 140651"/>
                <a:gd name="connsiteX4" fmla="*/ 11837287 w 12407609"/>
                <a:gd name="connsiteY4" fmla="*/ 140651 h 140651"/>
                <a:gd name="connsiteX5" fmla="*/ 576066 w 12407609"/>
                <a:gd name="connsiteY5" fmla="*/ 140651 h 140651"/>
                <a:gd name="connsiteX6" fmla="*/ 87012 w 12407609"/>
                <a:gd name="connsiteY6" fmla="*/ 41916 h 14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07609" h="140651">
                  <a:moveTo>
                    <a:pt x="0" y="0"/>
                  </a:moveTo>
                  <a:lnTo>
                    <a:pt x="54798" y="2767"/>
                  </a:lnTo>
                  <a:lnTo>
                    <a:pt x="12407609" y="2767"/>
                  </a:lnTo>
                  <a:lnTo>
                    <a:pt x="12326342" y="41916"/>
                  </a:lnTo>
                  <a:cubicBezTo>
                    <a:pt x="12176026" y="105494"/>
                    <a:pt x="12010762" y="140651"/>
                    <a:pt x="11837287" y="140651"/>
                  </a:cubicBezTo>
                  <a:lnTo>
                    <a:pt x="576066" y="140651"/>
                  </a:lnTo>
                  <a:cubicBezTo>
                    <a:pt x="402591" y="140651"/>
                    <a:pt x="237327" y="105494"/>
                    <a:pt x="87012" y="41916"/>
                  </a:cubicBezTo>
                  <a:close/>
                </a:path>
              </a:pathLst>
            </a:custGeom>
            <a:solidFill>
              <a:srgbClr val="77777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933"/>
            </a:p>
          </p:txBody>
        </p:sp>
        <p:sp>
          <p:nvSpPr>
            <p:cNvPr id="8" name="Rectangle: Rounded Corners 7"/>
            <p:cNvSpPr/>
            <p:nvPr/>
          </p:nvSpPr>
          <p:spPr>
            <a:xfrm>
              <a:off x="1320800" y="7666147"/>
              <a:ext cx="10669666" cy="102001"/>
            </a:xfrm>
            <a:prstGeom prst="roundRect">
              <a:avLst/>
            </a:prstGeom>
            <a:solidFill>
              <a:srgbClr val="B2B2B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5830616" y="7666148"/>
              <a:ext cx="1650037" cy="71543"/>
            </a:xfrm>
            <a:custGeom>
              <a:avLst/>
              <a:gdLst>
                <a:gd name="connsiteX0" fmla="*/ 0 w 1919131"/>
                <a:gd name="connsiteY0" fmla="*/ 0 h 83211"/>
                <a:gd name="connsiteX1" fmla="*/ 1919131 w 1919131"/>
                <a:gd name="connsiteY1" fmla="*/ 0 h 83211"/>
                <a:gd name="connsiteX2" fmla="*/ 1916033 w 1919131"/>
                <a:gd name="connsiteY2" fmla="*/ 15344 h 83211"/>
                <a:gd name="connsiteX3" fmla="*/ 1813646 w 1919131"/>
                <a:gd name="connsiteY3" fmla="*/ 83211 h 83211"/>
                <a:gd name="connsiteX4" fmla="*/ 105484 w 1919131"/>
                <a:gd name="connsiteY4" fmla="*/ 83211 h 83211"/>
                <a:gd name="connsiteX5" fmla="*/ 3098 w 1919131"/>
                <a:gd name="connsiteY5" fmla="*/ 15344 h 8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9131" h="83211">
                  <a:moveTo>
                    <a:pt x="0" y="0"/>
                  </a:moveTo>
                  <a:lnTo>
                    <a:pt x="1919131" y="0"/>
                  </a:lnTo>
                  <a:lnTo>
                    <a:pt x="1916033" y="15344"/>
                  </a:lnTo>
                  <a:cubicBezTo>
                    <a:pt x="1899164" y="55227"/>
                    <a:pt x="1859673" y="83211"/>
                    <a:pt x="1813646" y="83211"/>
                  </a:cubicBezTo>
                  <a:lnTo>
                    <a:pt x="105484" y="83211"/>
                  </a:lnTo>
                  <a:cubicBezTo>
                    <a:pt x="59458" y="83211"/>
                    <a:pt x="19967" y="55227"/>
                    <a:pt x="3098" y="15344"/>
                  </a:cubicBezTo>
                  <a:close/>
                </a:path>
              </a:pathLst>
            </a:custGeom>
            <a:solidFill>
              <a:srgbClr val="77777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0" name="Rectangle: Rounded Corners 9"/>
            <p:cNvSpPr/>
            <p:nvPr/>
          </p:nvSpPr>
          <p:spPr>
            <a:xfrm>
              <a:off x="2654660" y="2200716"/>
              <a:ext cx="8019384" cy="5003836"/>
            </a:xfrm>
            <a:prstGeom prst="roundRect">
              <a:avLst>
                <a:gd name="adj" fmla="val 595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7440084" y="1490364"/>
            <a:ext cx="3443817" cy="187482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511334" y="3428471"/>
            <a:ext cx="4680666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52784" y="3574543"/>
            <a:ext cx="3443817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1707994" y="1960084"/>
            <a:ext cx="4516757" cy="280661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338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</p:bld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and pho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7888452" y="1482139"/>
            <a:ext cx="1406658" cy="2936499"/>
            <a:chOff x="2791402" y="1050114"/>
            <a:chExt cx="3909098" cy="8159261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91402" y="2914753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2791402" y="2157516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5" name="Rectangle: Rounded Corners 14"/>
            <p:cNvSpPr/>
            <p:nvPr userDrawn="1"/>
          </p:nvSpPr>
          <p:spPr>
            <a:xfrm>
              <a:off x="2831885" y="1050114"/>
              <a:ext cx="3868615" cy="8159261"/>
            </a:xfrm>
            <a:prstGeom prst="roundRect">
              <a:avLst>
                <a:gd name="adj" fmla="val 13394"/>
              </a:avLst>
            </a:prstGeom>
            <a:solidFill>
              <a:schemeClr val="tx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6" name="Rectangle: Rounded Corners 15"/>
            <p:cNvSpPr/>
            <p:nvPr userDrawn="1"/>
          </p:nvSpPr>
          <p:spPr>
            <a:xfrm>
              <a:off x="3102492" y="2157516"/>
              <a:ext cx="3327400" cy="5920122"/>
            </a:xfrm>
            <a:prstGeom prst="roundRect">
              <a:avLst>
                <a:gd name="adj" fmla="val 1400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4348798" y="1694059"/>
              <a:ext cx="95103" cy="9510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8" name="Rectangle: Rounded Corners 17"/>
            <p:cNvSpPr/>
            <p:nvPr userDrawn="1"/>
          </p:nvSpPr>
          <p:spPr>
            <a:xfrm flipV="1">
              <a:off x="4538816" y="1701266"/>
              <a:ext cx="644770" cy="810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4699591" y="1373161"/>
              <a:ext cx="133203" cy="13320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4420522" y="8297836"/>
              <a:ext cx="691341" cy="691341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389873" y="984949"/>
            <a:ext cx="6033611" cy="3448073"/>
            <a:chOff x="1320800" y="1790165"/>
            <a:chExt cx="10669666" cy="6096534"/>
          </a:xfrm>
        </p:grpSpPr>
        <p:sp>
          <p:nvSpPr>
            <p:cNvPr id="6" name="Rectangle: Rounded Corners 5"/>
            <p:cNvSpPr/>
            <p:nvPr/>
          </p:nvSpPr>
          <p:spPr>
            <a:xfrm>
              <a:off x="2342657" y="1790165"/>
              <a:ext cx="8635566" cy="6071101"/>
            </a:xfrm>
            <a:prstGeom prst="roundRect">
              <a:avLst>
                <a:gd name="adj" fmla="val 4479"/>
              </a:avLst>
            </a:prstGeom>
            <a:solidFill>
              <a:schemeClr val="tx1"/>
            </a:solidFill>
            <a:ln w="12700"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1321705" y="7765770"/>
              <a:ext cx="10667856" cy="120929"/>
            </a:xfrm>
            <a:custGeom>
              <a:avLst/>
              <a:gdLst>
                <a:gd name="connsiteX0" fmla="*/ 0 w 12407609"/>
                <a:gd name="connsiteY0" fmla="*/ 0 h 140651"/>
                <a:gd name="connsiteX1" fmla="*/ 54798 w 12407609"/>
                <a:gd name="connsiteY1" fmla="*/ 2767 h 140651"/>
                <a:gd name="connsiteX2" fmla="*/ 12407609 w 12407609"/>
                <a:gd name="connsiteY2" fmla="*/ 2767 h 140651"/>
                <a:gd name="connsiteX3" fmla="*/ 12326342 w 12407609"/>
                <a:gd name="connsiteY3" fmla="*/ 41916 h 140651"/>
                <a:gd name="connsiteX4" fmla="*/ 11837287 w 12407609"/>
                <a:gd name="connsiteY4" fmla="*/ 140651 h 140651"/>
                <a:gd name="connsiteX5" fmla="*/ 576066 w 12407609"/>
                <a:gd name="connsiteY5" fmla="*/ 140651 h 140651"/>
                <a:gd name="connsiteX6" fmla="*/ 87012 w 12407609"/>
                <a:gd name="connsiteY6" fmla="*/ 41916 h 14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07609" h="140651">
                  <a:moveTo>
                    <a:pt x="0" y="0"/>
                  </a:moveTo>
                  <a:lnTo>
                    <a:pt x="54798" y="2767"/>
                  </a:lnTo>
                  <a:lnTo>
                    <a:pt x="12407609" y="2767"/>
                  </a:lnTo>
                  <a:lnTo>
                    <a:pt x="12326342" y="41916"/>
                  </a:lnTo>
                  <a:cubicBezTo>
                    <a:pt x="12176026" y="105494"/>
                    <a:pt x="12010762" y="140651"/>
                    <a:pt x="11837287" y="140651"/>
                  </a:cubicBezTo>
                  <a:lnTo>
                    <a:pt x="576066" y="140651"/>
                  </a:lnTo>
                  <a:cubicBezTo>
                    <a:pt x="402591" y="140651"/>
                    <a:pt x="237327" y="105494"/>
                    <a:pt x="87012" y="41916"/>
                  </a:cubicBezTo>
                  <a:close/>
                </a:path>
              </a:pathLst>
            </a:custGeom>
            <a:solidFill>
              <a:srgbClr val="77777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933"/>
            </a:p>
          </p:txBody>
        </p:sp>
        <p:sp>
          <p:nvSpPr>
            <p:cNvPr id="8" name="Rectangle: Rounded Corners 7"/>
            <p:cNvSpPr/>
            <p:nvPr/>
          </p:nvSpPr>
          <p:spPr>
            <a:xfrm>
              <a:off x="1320800" y="7666147"/>
              <a:ext cx="10669666" cy="102001"/>
            </a:xfrm>
            <a:prstGeom prst="roundRect">
              <a:avLst/>
            </a:prstGeom>
            <a:solidFill>
              <a:srgbClr val="B2B2B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5830616" y="7666148"/>
              <a:ext cx="1650037" cy="71543"/>
            </a:xfrm>
            <a:custGeom>
              <a:avLst/>
              <a:gdLst>
                <a:gd name="connsiteX0" fmla="*/ 0 w 1919131"/>
                <a:gd name="connsiteY0" fmla="*/ 0 h 83211"/>
                <a:gd name="connsiteX1" fmla="*/ 1919131 w 1919131"/>
                <a:gd name="connsiteY1" fmla="*/ 0 h 83211"/>
                <a:gd name="connsiteX2" fmla="*/ 1916033 w 1919131"/>
                <a:gd name="connsiteY2" fmla="*/ 15344 h 83211"/>
                <a:gd name="connsiteX3" fmla="*/ 1813646 w 1919131"/>
                <a:gd name="connsiteY3" fmla="*/ 83211 h 83211"/>
                <a:gd name="connsiteX4" fmla="*/ 105484 w 1919131"/>
                <a:gd name="connsiteY4" fmla="*/ 83211 h 83211"/>
                <a:gd name="connsiteX5" fmla="*/ 3098 w 1919131"/>
                <a:gd name="connsiteY5" fmla="*/ 15344 h 8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9131" h="83211">
                  <a:moveTo>
                    <a:pt x="0" y="0"/>
                  </a:moveTo>
                  <a:lnTo>
                    <a:pt x="1919131" y="0"/>
                  </a:lnTo>
                  <a:lnTo>
                    <a:pt x="1916033" y="15344"/>
                  </a:lnTo>
                  <a:cubicBezTo>
                    <a:pt x="1899164" y="55227"/>
                    <a:pt x="1859673" y="83211"/>
                    <a:pt x="1813646" y="83211"/>
                  </a:cubicBezTo>
                  <a:lnTo>
                    <a:pt x="105484" y="83211"/>
                  </a:lnTo>
                  <a:cubicBezTo>
                    <a:pt x="59458" y="83211"/>
                    <a:pt x="19967" y="55227"/>
                    <a:pt x="3098" y="15344"/>
                  </a:cubicBezTo>
                  <a:close/>
                </a:path>
              </a:pathLst>
            </a:custGeom>
            <a:solidFill>
              <a:srgbClr val="77777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0" name="Rectangle: Rounded Corners 9"/>
            <p:cNvSpPr/>
            <p:nvPr/>
          </p:nvSpPr>
          <p:spPr>
            <a:xfrm>
              <a:off x="2654660" y="2200716"/>
              <a:ext cx="8019384" cy="5003836"/>
            </a:xfrm>
            <a:prstGeom prst="roundRect">
              <a:avLst>
                <a:gd name="adj" fmla="val 595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</p:grp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162300" y="1240598"/>
            <a:ext cx="4516757" cy="280661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019854" y="1890798"/>
            <a:ext cx="1160573" cy="210574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4667937"/>
            <a:ext cx="3816350" cy="1365547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052646" y="4792874"/>
            <a:ext cx="5124287" cy="1109304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044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/>
      <p:bldP spid="2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1011768" y="3428471"/>
            <a:ext cx="4919737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2" r="35458"/>
          <a:stretch/>
        </p:blipFill>
        <p:spPr>
          <a:xfrm>
            <a:off x="4751917" y="0"/>
            <a:ext cx="7440083" cy="5919159"/>
          </a:xfrm>
          <a:prstGeom prst="rect">
            <a:avLst/>
          </a:prstGeom>
        </p:spPr>
      </p:pic>
      <p:sp>
        <p:nvSpPr>
          <p:cNvPr id="13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212417" y="0"/>
            <a:ext cx="5979584" cy="514429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932537"/>
            <a:ext cx="3407833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33951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57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95400" y="1451652"/>
            <a:ext cx="5107649" cy="4146827"/>
            <a:chOff x="2198478" y="1402730"/>
            <a:chExt cx="8912404" cy="7234736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5152347" y="7666807"/>
              <a:ext cx="3002317" cy="970659"/>
              <a:chOff x="5152347" y="7666807"/>
              <a:chExt cx="3002317" cy="970659"/>
            </a:xfrm>
          </p:grpSpPr>
          <p:sp>
            <p:nvSpPr>
              <p:cNvPr id="12" name="Freeform: Shape 11"/>
              <p:cNvSpPr/>
              <p:nvPr userDrawn="1"/>
            </p:nvSpPr>
            <p:spPr>
              <a:xfrm>
                <a:off x="5152347" y="7666807"/>
                <a:ext cx="3002317" cy="970659"/>
              </a:xfrm>
              <a:custGeom>
                <a:avLst/>
                <a:gdLst>
                  <a:gd name="connsiteX0" fmla="*/ 566240 w 3002317"/>
                  <a:gd name="connsiteY0" fmla="*/ 0 h 970659"/>
                  <a:gd name="connsiteX1" fmla="*/ 2432360 w 3002317"/>
                  <a:gd name="connsiteY1" fmla="*/ 0 h 970659"/>
                  <a:gd name="connsiteX2" fmla="*/ 2444712 w 3002317"/>
                  <a:gd name="connsiteY2" fmla="*/ 153415 h 970659"/>
                  <a:gd name="connsiteX3" fmla="*/ 2558119 w 3002317"/>
                  <a:gd name="connsiteY3" fmla="*/ 661012 h 970659"/>
                  <a:gd name="connsiteX4" fmla="*/ 2962931 w 3002317"/>
                  <a:gd name="connsiteY4" fmla="*/ 837224 h 970659"/>
                  <a:gd name="connsiteX5" fmla="*/ 2956436 w 3002317"/>
                  <a:gd name="connsiteY5" fmla="*/ 837224 h 970659"/>
                  <a:gd name="connsiteX6" fmla="*/ 2960140 w 3002317"/>
                  <a:gd name="connsiteY6" fmla="*/ 837972 h 970659"/>
                  <a:gd name="connsiteX7" fmla="*/ 3002317 w 3002317"/>
                  <a:gd name="connsiteY7" fmla="*/ 901602 h 970659"/>
                  <a:gd name="connsiteX8" fmla="*/ 3002316 w 3002317"/>
                  <a:gd name="connsiteY8" fmla="*/ 901602 h 970659"/>
                  <a:gd name="connsiteX9" fmla="*/ 2933259 w 3002317"/>
                  <a:gd name="connsiteY9" fmla="*/ 970659 h 970659"/>
                  <a:gd name="connsiteX10" fmla="*/ 69057 w 3002317"/>
                  <a:gd name="connsiteY10" fmla="*/ 970658 h 970659"/>
                  <a:gd name="connsiteX11" fmla="*/ 20226 w 3002317"/>
                  <a:gd name="connsiteY11" fmla="*/ 950432 h 970659"/>
                  <a:gd name="connsiteX12" fmla="*/ 0 w 3002317"/>
                  <a:gd name="connsiteY12" fmla="*/ 901601 h 970659"/>
                  <a:gd name="connsiteX13" fmla="*/ 20226 w 3002317"/>
                  <a:gd name="connsiteY13" fmla="*/ 852771 h 970659"/>
                  <a:gd name="connsiteX14" fmla="*/ 36097 w 3002317"/>
                  <a:gd name="connsiteY14" fmla="*/ 842071 h 970659"/>
                  <a:gd name="connsiteX15" fmla="*/ 35278 w 3002317"/>
                  <a:gd name="connsiteY15" fmla="*/ 842071 h 970659"/>
                  <a:gd name="connsiteX16" fmla="*/ 37319 w 3002317"/>
                  <a:gd name="connsiteY16" fmla="*/ 841247 h 970659"/>
                  <a:gd name="connsiteX17" fmla="*/ 42177 w 3002317"/>
                  <a:gd name="connsiteY17" fmla="*/ 837972 h 970659"/>
                  <a:gd name="connsiteX18" fmla="*/ 48684 w 3002317"/>
                  <a:gd name="connsiteY18" fmla="*/ 836658 h 970659"/>
                  <a:gd name="connsiteX19" fmla="*/ 130007 w 3002317"/>
                  <a:gd name="connsiteY19" fmla="*/ 803822 h 970659"/>
                  <a:gd name="connsiteX20" fmla="*/ 440090 w 3002317"/>
                  <a:gd name="connsiteY20" fmla="*/ 665859 h 970659"/>
                  <a:gd name="connsiteX21" fmla="*/ 553498 w 3002317"/>
                  <a:gd name="connsiteY21" fmla="*/ 158262 h 970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02317" h="970659">
                    <a:moveTo>
                      <a:pt x="566240" y="0"/>
                    </a:moveTo>
                    <a:lnTo>
                      <a:pt x="2432360" y="0"/>
                    </a:lnTo>
                    <a:lnTo>
                      <a:pt x="2444712" y="153415"/>
                    </a:lnTo>
                    <a:cubicBezTo>
                      <a:pt x="2455725" y="340027"/>
                      <a:pt x="2464059" y="517933"/>
                      <a:pt x="2558119" y="661012"/>
                    </a:cubicBezTo>
                    <a:cubicBezTo>
                      <a:pt x="2648607" y="770549"/>
                      <a:pt x="2858156" y="775312"/>
                      <a:pt x="2962931" y="837224"/>
                    </a:cubicBezTo>
                    <a:lnTo>
                      <a:pt x="2956436" y="837224"/>
                    </a:lnTo>
                    <a:lnTo>
                      <a:pt x="2960140" y="837972"/>
                    </a:lnTo>
                    <a:cubicBezTo>
                      <a:pt x="2984926" y="848455"/>
                      <a:pt x="3002317" y="872998"/>
                      <a:pt x="3002317" y="901602"/>
                    </a:cubicBezTo>
                    <a:lnTo>
                      <a:pt x="3002316" y="901602"/>
                    </a:lnTo>
                    <a:cubicBezTo>
                      <a:pt x="3002316" y="939741"/>
                      <a:pt x="2971398" y="970659"/>
                      <a:pt x="2933259" y="970659"/>
                    </a:cubicBezTo>
                    <a:lnTo>
                      <a:pt x="69057" y="970658"/>
                    </a:lnTo>
                    <a:cubicBezTo>
                      <a:pt x="49987" y="970658"/>
                      <a:pt x="32723" y="962928"/>
                      <a:pt x="20226" y="950432"/>
                    </a:cubicBezTo>
                    <a:lnTo>
                      <a:pt x="0" y="901601"/>
                    </a:lnTo>
                    <a:lnTo>
                      <a:pt x="20226" y="852771"/>
                    </a:lnTo>
                    <a:lnTo>
                      <a:pt x="36097" y="842071"/>
                    </a:lnTo>
                    <a:lnTo>
                      <a:pt x="35278" y="842071"/>
                    </a:lnTo>
                    <a:lnTo>
                      <a:pt x="37319" y="841247"/>
                    </a:lnTo>
                    <a:lnTo>
                      <a:pt x="42177" y="837972"/>
                    </a:lnTo>
                    <a:lnTo>
                      <a:pt x="48684" y="836658"/>
                    </a:lnTo>
                    <a:lnTo>
                      <a:pt x="130007" y="803822"/>
                    </a:lnTo>
                    <a:cubicBezTo>
                      <a:pt x="237386" y="771229"/>
                      <a:pt x="372224" y="748012"/>
                      <a:pt x="440090" y="665859"/>
                    </a:cubicBezTo>
                    <a:cubicBezTo>
                      <a:pt x="534150" y="522780"/>
                      <a:pt x="542484" y="344874"/>
                      <a:pt x="553498" y="158262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933"/>
              </a:p>
            </p:txBody>
          </p:sp>
          <p:sp>
            <p:nvSpPr>
              <p:cNvPr id="13" name="Freeform: Shape 12"/>
              <p:cNvSpPr/>
              <p:nvPr userDrawn="1"/>
            </p:nvSpPr>
            <p:spPr>
              <a:xfrm>
                <a:off x="5713861" y="7666807"/>
                <a:ext cx="1879289" cy="81781"/>
              </a:xfrm>
              <a:custGeom>
                <a:avLst/>
                <a:gdLst>
                  <a:gd name="connsiteX0" fmla="*/ 6584 w 1879289"/>
                  <a:gd name="connsiteY0" fmla="*/ 0 h 81781"/>
                  <a:gd name="connsiteX1" fmla="*/ 1872704 w 1879289"/>
                  <a:gd name="connsiteY1" fmla="*/ 0 h 81781"/>
                  <a:gd name="connsiteX2" fmla="*/ 1879289 w 1879289"/>
                  <a:gd name="connsiteY2" fmla="*/ 81781 h 81781"/>
                  <a:gd name="connsiteX3" fmla="*/ 0 w 1879289"/>
                  <a:gd name="connsiteY3" fmla="*/ 81781 h 81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9289" h="81781">
                    <a:moveTo>
                      <a:pt x="6584" y="0"/>
                    </a:moveTo>
                    <a:lnTo>
                      <a:pt x="1872704" y="0"/>
                    </a:lnTo>
                    <a:lnTo>
                      <a:pt x="1879289" y="81781"/>
                    </a:lnTo>
                    <a:lnTo>
                      <a:pt x="0" y="81781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933"/>
              </a:p>
            </p:txBody>
          </p:sp>
        </p:grpSp>
        <p:sp>
          <p:nvSpPr>
            <p:cNvPr id="7" name="Rectangle: Rounded Corners 6"/>
            <p:cNvSpPr/>
            <p:nvPr userDrawn="1"/>
          </p:nvSpPr>
          <p:spPr>
            <a:xfrm>
              <a:off x="2200826" y="1402814"/>
              <a:ext cx="8910056" cy="6264077"/>
            </a:xfrm>
            <a:prstGeom prst="roundRect">
              <a:avLst>
                <a:gd name="adj" fmla="val 4479"/>
              </a:avLst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8" name="Rectangle: Rounded Corners 7"/>
            <p:cNvSpPr/>
            <p:nvPr userDrawn="1"/>
          </p:nvSpPr>
          <p:spPr>
            <a:xfrm>
              <a:off x="2520212" y="1784336"/>
              <a:ext cx="8271284" cy="4652597"/>
            </a:xfrm>
            <a:prstGeom prst="roundRect">
              <a:avLst>
                <a:gd name="adj" fmla="val 595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2198478" y="1402730"/>
              <a:ext cx="8910056" cy="6264077"/>
              <a:chOff x="2198478" y="1402730"/>
              <a:chExt cx="8910056" cy="6264077"/>
            </a:xfrm>
          </p:grpSpPr>
          <p:sp>
            <p:nvSpPr>
              <p:cNvPr id="10" name="Freeform: Shape 9"/>
              <p:cNvSpPr/>
              <p:nvPr userDrawn="1"/>
            </p:nvSpPr>
            <p:spPr>
              <a:xfrm>
                <a:off x="2198478" y="6797053"/>
                <a:ext cx="8910056" cy="869754"/>
              </a:xfrm>
              <a:custGeom>
                <a:avLst/>
                <a:gdLst>
                  <a:gd name="connsiteX0" fmla="*/ 0 w 8910056"/>
                  <a:gd name="connsiteY0" fmla="*/ 0 h 869754"/>
                  <a:gd name="connsiteX1" fmla="*/ 8910056 w 8910056"/>
                  <a:gd name="connsiteY1" fmla="*/ 0 h 869754"/>
                  <a:gd name="connsiteX2" fmla="*/ 8910056 w 8910056"/>
                  <a:gd name="connsiteY2" fmla="*/ 589186 h 869754"/>
                  <a:gd name="connsiteX3" fmla="*/ 8629488 w 8910056"/>
                  <a:gd name="connsiteY3" fmla="*/ 869754 h 869754"/>
                  <a:gd name="connsiteX4" fmla="*/ 280568 w 8910056"/>
                  <a:gd name="connsiteY4" fmla="*/ 869754 h 869754"/>
                  <a:gd name="connsiteX5" fmla="*/ 0 w 8910056"/>
                  <a:gd name="connsiteY5" fmla="*/ 589186 h 869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10056" h="869754">
                    <a:moveTo>
                      <a:pt x="0" y="0"/>
                    </a:moveTo>
                    <a:lnTo>
                      <a:pt x="8910056" y="0"/>
                    </a:lnTo>
                    <a:lnTo>
                      <a:pt x="8910056" y="589186"/>
                    </a:lnTo>
                    <a:cubicBezTo>
                      <a:pt x="8910056" y="744139"/>
                      <a:pt x="8784441" y="869754"/>
                      <a:pt x="8629488" y="869754"/>
                    </a:cubicBezTo>
                    <a:lnTo>
                      <a:pt x="280568" y="869754"/>
                    </a:lnTo>
                    <a:cubicBezTo>
                      <a:pt x="125615" y="869754"/>
                      <a:pt x="0" y="744139"/>
                      <a:pt x="0" y="589186"/>
                    </a:cubicBezTo>
                    <a:close/>
                  </a:path>
                </a:pathLst>
              </a:custGeom>
              <a:solidFill>
                <a:srgbClr val="DDDDDD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sz="933"/>
              </a:p>
            </p:txBody>
          </p:sp>
          <p:sp>
            <p:nvSpPr>
              <p:cNvPr id="11" name="Rectangle: Rounded Corners 10"/>
              <p:cNvSpPr/>
              <p:nvPr userDrawn="1"/>
            </p:nvSpPr>
            <p:spPr>
              <a:xfrm>
                <a:off x="2198478" y="1402730"/>
                <a:ext cx="8910056" cy="6264077"/>
              </a:xfrm>
              <a:prstGeom prst="roundRect">
                <a:avLst>
                  <a:gd name="adj" fmla="val 4479"/>
                </a:avLst>
              </a:prstGeom>
              <a:noFill/>
              <a:ln w="12700">
                <a:solidFill>
                  <a:srgbClr val="7777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933"/>
              </a:p>
            </p:txBody>
          </p:sp>
        </p:grp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7440084" y="1451652"/>
            <a:ext cx="3443817" cy="191354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511334" y="3428471"/>
            <a:ext cx="4680666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52784" y="3574543"/>
            <a:ext cx="3443817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1497225" y="1695894"/>
            <a:ext cx="4704000" cy="2641277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968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</p:bld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Freeform: Shape 4"/>
          <p:cNvSpPr/>
          <p:nvPr userDrawn="1"/>
        </p:nvSpPr>
        <p:spPr>
          <a:xfrm>
            <a:off x="4751917" y="1960199"/>
            <a:ext cx="1221075" cy="1410145"/>
          </a:xfrm>
          <a:custGeom>
            <a:avLst/>
            <a:gdLst>
              <a:gd name="connsiteX0" fmla="*/ 0 w 1831612"/>
              <a:gd name="connsiteY0" fmla="*/ 0 h 2114891"/>
              <a:gd name="connsiteX1" fmla="*/ 176053 w 1831612"/>
              <a:gd name="connsiteY1" fmla="*/ 8890 h 2114891"/>
              <a:gd name="connsiteX2" fmla="*/ 1777898 w 1831612"/>
              <a:gd name="connsiteY2" fmla="*/ 968994 h 2114891"/>
              <a:gd name="connsiteX3" fmla="*/ 1831612 w 1831612"/>
              <a:gd name="connsiteY3" fmla="*/ 1057409 h 2114891"/>
              <a:gd name="connsiteX4" fmla="*/ 0 w 1831612"/>
              <a:gd name="connsiteY4" fmla="*/ 2114891 h 2114891"/>
              <a:gd name="connsiteX5" fmla="*/ 0 w 1831612"/>
              <a:gd name="connsiteY5" fmla="*/ 0 h 211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612" h="2114891">
                <a:moveTo>
                  <a:pt x="0" y="0"/>
                </a:moveTo>
                <a:lnTo>
                  <a:pt x="176053" y="8890"/>
                </a:lnTo>
                <a:cubicBezTo>
                  <a:pt x="842715" y="76593"/>
                  <a:pt x="1421520" y="441485"/>
                  <a:pt x="1777898" y="968994"/>
                </a:cubicBezTo>
                <a:lnTo>
                  <a:pt x="1831612" y="1057409"/>
                </a:lnTo>
                <a:lnTo>
                  <a:pt x="0" y="211489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6" name="Freeform: Shape 5"/>
          <p:cNvSpPr/>
          <p:nvPr userDrawn="1"/>
        </p:nvSpPr>
        <p:spPr>
          <a:xfrm>
            <a:off x="4784284" y="2721376"/>
            <a:ext cx="1403775" cy="1412325"/>
          </a:xfrm>
          <a:custGeom>
            <a:avLst/>
            <a:gdLst>
              <a:gd name="connsiteX0" fmla="*/ 1834203 w 2105662"/>
              <a:gd name="connsiteY0" fmla="*/ 0 h 2118160"/>
              <a:gd name="connsiteX1" fmla="*/ 1839718 w 2105662"/>
              <a:gd name="connsiteY1" fmla="*/ 9078 h 2118160"/>
              <a:gd name="connsiteX2" fmla="*/ 2105662 w 2105662"/>
              <a:gd name="connsiteY2" fmla="*/ 1059373 h 2118160"/>
              <a:gd name="connsiteX3" fmla="*/ 1839718 w 2105662"/>
              <a:gd name="connsiteY3" fmla="*/ 2109668 h 2118160"/>
              <a:gd name="connsiteX4" fmla="*/ 1834559 w 2105662"/>
              <a:gd name="connsiteY4" fmla="*/ 2118160 h 2118160"/>
              <a:gd name="connsiteX5" fmla="*/ 0 w 2105662"/>
              <a:gd name="connsiteY5" fmla="*/ 1058977 h 2118160"/>
              <a:gd name="connsiteX6" fmla="*/ 1834203 w 2105662"/>
              <a:gd name="connsiteY6" fmla="*/ 0 h 211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5662" h="2118160">
                <a:moveTo>
                  <a:pt x="1834203" y="0"/>
                </a:moveTo>
                <a:lnTo>
                  <a:pt x="1839718" y="9078"/>
                </a:lnTo>
                <a:cubicBezTo>
                  <a:pt x="2009322" y="321292"/>
                  <a:pt x="2105662" y="679082"/>
                  <a:pt x="2105662" y="1059373"/>
                </a:cubicBezTo>
                <a:cubicBezTo>
                  <a:pt x="2105662" y="1439664"/>
                  <a:pt x="2009322" y="1797454"/>
                  <a:pt x="1839718" y="2109668"/>
                </a:cubicBezTo>
                <a:lnTo>
                  <a:pt x="1834559" y="2118160"/>
                </a:lnTo>
                <a:lnTo>
                  <a:pt x="0" y="1058977"/>
                </a:lnTo>
                <a:lnTo>
                  <a:pt x="1834203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Freeform: Shape 6"/>
          <p:cNvSpPr/>
          <p:nvPr userDrawn="1"/>
        </p:nvSpPr>
        <p:spPr>
          <a:xfrm>
            <a:off x="4751917" y="3484597"/>
            <a:ext cx="1221312" cy="1410673"/>
          </a:xfrm>
          <a:custGeom>
            <a:avLst/>
            <a:gdLst>
              <a:gd name="connsiteX0" fmla="*/ 0 w 1831968"/>
              <a:gd name="connsiteY0" fmla="*/ 0 h 2115683"/>
              <a:gd name="connsiteX1" fmla="*/ 1831968 w 1831968"/>
              <a:gd name="connsiteY1" fmla="*/ 1057687 h 2115683"/>
              <a:gd name="connsiteX2" fmla="*/ 1777898 w 1831968"/>
              <a:gd name="connsiteY2" fmla="*/ 1146689 h 2115683"/>
              <a:gd name="connsiteX3" fmla="*/ 176053 w 1831968"/>
              <a:gd name="connsiteY3" fmla="*/ 2106793 h 2115683"/>
              <a:gd name="connsiteX4" fmla="*/ 0 w 1831968"/>
              <a:gd name="connsiteY4" fmla="*/ 2115683 h 2115683"/>
              <a:gd name="connsiteX5" fmla="*/ 0 w 1831968"/>
              <a:gd name="connsiteY5" fmla="*/ 0 h 211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968" h="2115683">
                <a:moveTo>
                  <a:pt x="0" y="0"/>
                </a:moveTo>
                <a:lnTo>
                  <a:pt x="1831968" y="1057687"/>
                </a:lnTo>
                <a:lnTo>
                  <a:pt x="1777898" y="1146689"/>
                </a:lnTo>
                <a:cubicBezTo>
                  <a:pt x="1421520" y="1674199"/>
                  <a:pt x="842715" y="2039090"/>
                  <a:pt x="176053" y="2106793"/>
                </a:cubicBezTo>
                <a:lnTo>
                  <a:pt x="0" y="21156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968997" y="2339034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968997" y="4042634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486171" y="3223665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40083" y="1372095"/>
            <a:ext cx="3456517" cy="1101394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7440083" y="932536"/>
            <a:ext cx="3456517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7440083" y="3094930"/>
            <a:ext cx="3456517" cy="1101394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440083" y="2655371"/>
            <a:ext cx="3456517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440083" y="4817765"/>
            <a:ext cx="3456517" cy="1101394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440083" y="4378206"/>
            <a:ext cx="3456517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cxnSp>
        <p:nvCxnSpPr>
          <p:cNvPr id="17" name="Straight Connector 65"/>
          <p:cNvCxnSpPr>
            <a:stCxn id="8" idx="3"/>
            <a:endCxn id="12" idx="1"/>
          </p:cNvCxnSpPr>
          <p:nvPr userDrawn="1"/>
        </p:nvCxnSpPr>
        <p:spPr>
          <a:xfrm flipV="1">
            <a:off x="5452305" y="1127980"/>
            <a:ext cx="1987778" cy="141492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5"/>
          <p:cNvCxnSpPr>
            <a:stCxn id="14" idx="1"/>
          </p:cNvCxnSpPr>
          <p:nvPr userDrawn="1"/>
        </p:nvCxnSpPr>
        <p:spPr>
          <a:xfrm rot="10800000" flipV="1">
            <a:off x="5969481" y="2850815"/>
            <a:ext cx="1470603" cy="577656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5"/>
          <p:cNvCxnSpPr>
            <a:stCxn id="16" idx="1"/>
            <a:endCxn id="9" idx="3"/>
          </p:cNvCxnSpPr>
          <p:nvPr userDrawn="1"/>
        </p:nvCxnSpPr>
        <p:spPr>
          <a:xfrm rot="10800000">
            <a:off x="5452306" y="4246507"/>
            <a:ext cx="1987778" cy="32714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2422731"/>
            <a:ext cx="3407833" cy="2012539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885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5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5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5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8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3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8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55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5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/>
    </p:bld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34" name="Freeform: Shape 33"/>
          <p:cNvSpPr/>
          <p:nvPr userDrawn="1"/>
        </p:nvSpPr>
        <p:spPr>
          <a:xfrm>
            <a:off x="4841863" y="2401054"/>
            <a:ext cx="1221312" cy="1410673"/>
          </a:xfrm>
          <a:custGeom>
            <a:avLst/>
            <a:gdLst>
              <a:gd name="connsiteX0" fmla="*/ 1831968 w 1831968"/>
              <a:gd name="connsiteY0" fmla="*/ 0 h 2115683"/>
              <a:gd name="connsiteX1" fmla="*/ 1831968 w 1831968"/>
              <a:gd name="connsiteY1" fmla="*/ 2115683 h 2115683"/>
              <a:gd name="connsiteX2" fmla="*/ 0 w 1831968"/>
              <a:gd name="connsiteY2" fmla="*/ 1057996 h 2115683"/>
              <a:gd name="connsiteX3" fmla="*/ 54070 w 1831968"/>
              <a:gd name="connsiteY3" fmla="*/ 968994 h 2115683"/>
              <a:gd name="connsiteX4" fmla="*/ 1655915 w 1831968"/>
              <a:gd name="connsiteY4" fmla="*/ 8890 h 2115683"/>
              <a:gd name="connsiteX5" fmla="*/ 1831968 w 1831968"/>
              <a:gd name="connsiteY5" fmla="*/ 0 h 211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968" h="2115683">
                <a:moveTo>
                  <a:pt x="1831968" y="0"/>
                </a:moveTo>
                <a:lnTo>
                  <a:pt x="1831968" y="2115683"/>
                </a:lnTo>
                <a:lnTo>
                  <a:pt x="0" y="1057996"/>
                </a:lnTo>
                <a:lnTo>
                  <a:pt x="54070" y="968994"/>
                </a:lnTo>
                <a:cubicBezTo>
                  <a:pt x="410448" y="441485"/>
                  <a:pt x="989253" y="76593"/>
                  <a:pt x="1655915" y="8890"/>
                </a:cubicBezTo>
                <a:lnTo>
                  <a:pt x="183196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5" name="Freeform: Shape 34"/>
          <p:cNvSpPr/>
          <p:nvPr userDrawn="1"/>
        </p:nvSpPr>
        <p:spPr>
          <a:xfrm>
            <a:off x="6128824" y="2401054"/>
            <a:ext cx="1221075" cy="1410145"/>
          </a:xfrm>
          <a:custGeom>
            <a:avLst/>
            <a:gdLst>
              <a:gd name="connsiteX0" fmla="*/ 0 w 1831612"/>
              <a:gd name="connsiteY0" fmla="*/ 0 h 2114891"/>
              <a:gd name="connsiteX1" fmla="*/ 176053 w 1831612"/>
              <a:gd name="connsiteY1" fmla="*/ 8890 h 2114891"/>
              <a:gd name="connsiteX2" fmla="*/ 1777898 w 1831612"/>
              <a:gd name="connsiteY2" fmla="*/ 968994 h 2114891"/>
              <a:gd name="connsiteX3" fmla="*/ 1831612 w 1831612"/>
              <a:gd name="connsiteY3" fmla="*/ 1057409 h 2114891"/>
              <a:gd name="connsiteX4" fmla="*/ 0 w 1831612"/>
              <a:gd name="connsiteY4" fmla="*/ 2114891 h 2114891"/>
              <a:gd name="connsiteX5" fmla="*/ 0 w 1831612"/>
              <a:gd name="connsiteY5" fmla="*/ 0 h 211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612" h="2114891">
                <a:moveTo>
                  <a:pt x="0" y="0"/>
                </a:moveTo>
                <a:lnTo>
                  <a:pt x="176053" y="8890"/>
                </a:lnTo>
                <a:cubicBezTo>
                  <a:pt x="842715" y="76593"/>
                  <a:pt x="1421520" y="441485"/>
                  <a:pt x="1777898" y="968994"/>
                </a:cubicBezTo>
                <a:lnTo>
                  <a:pt x="1831612" y="1057409"/>
                </a:lnTo>
                <a:lnTo>
                  <a:pt x="0" y="211489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6" name="Freeform: Shape 35"/>
          <p:cNvSpPr/>
          <p:nvPr userDrawn="1"/>
        </p:nvSpPr>
        <p:spPr>
          <a:xfrm>
            <a:off x="6161192" y="3162231"/>
            <a:ext cx="1403775" cy="1412325"/>
          </a:xfrm>
          <a:custGeom>
            <a:avLst/>
            <a:gdLst>
              <a:gd name="connsiteX0" fmla="*/ 1834203 w 2105662"/>
              <a:gd name="connsiteY0" fmla="*/ 0 h 2118160"/>
              <a:gd name="connsiteX1" fmla="*/ 1839718 w 2105662"/>
              <a:gd name="connsiteY1" fmla="*/ 9078 h 2118160"/>
              <a:gd name="connsiteX2" fmla="*/ 2105662 w 2105662"/>
              <a:gd name="connsiteY2" fmla="*/ 1059373 h 2118160"/>
              <a:gd name="connsiteX3" fmla="*/ 1839718 w 2105662"/>
              <a:gd name="connsiteY3" fmla="*/ 2109668 h 2118160"/>
              <a:gd name="connsiteX4" fmla="*/ 1834559 w 2105662"/>
              <a:gd name="connsiteY4" fmla="*/ 2118160 h 2118160"/>
              <a:gd name="connsiteX5" fmla="*/ 0 w 2105662"/>
              <a:gd name="connsiteY5" fmla="*/ 1058977 h 2118160"/>
              <a:gd name="connsiteX6" fmla="*/ 1834203 w 2105662"/>
              <a:gd name="connsiteY6" fmla="*/ 0 h 211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5662" h="2118160">
                <a:moveTo>
                  <a:pt x="1834203" y="0"/>
                </a:moveTo>
                <a:lnTo>
                  <a:pt x="1839718" y="9078"/>
                </a:lnTo>
                <a:cubicBezTo>
                  <a:pt x="2009322" y="321292"/>
                  <a:pt x="2105662" y="679082"/>
                  <a:pt x="2105662" y="1059373"/>
                </a:cubicBezTo>
                <a:cubicBezTo>
                  <a:pt x="2105662" y="1439664"/>
                  <a:pt x="2009322" y="1797454"/>
                  <a:pt x="1839718" y="2109668"/>
                </a:cubicBezTo>
                <a:lnTo>
                  <a:pt x="1834559" y="2118160"/>
                </a:lnTo>
                <a:lnTo>
                  <a:pt x="0" y="1058977"/>
                </a:lnTo>
                <a:lnTo>
                  <a:pt x="1834203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7" name="Freeform: Shape 36"/>
          <p:cNvSpPr/>
          <p:nvPr userDrawn="1"/>
        </p:nvSpPr>
        <p:spPr>
          <a:xfrm>
            <a:off x="4627033" y="3162622"/>
            <a:ext cx="1402860" cy="1411543"/>
          </a:xfrm>
          <a:custGeom>
            <a:avLst/>
            <a:gdLst>
              <a:gd name="connsiteX0" fmla="*/ 271103 w 2104290"/>
              <a:gd name="connsiteY0" fmla="*/ 0 h 2116988"/>
              <a:gd name="connsiteX1" fmla="*/ 2104290 w 2104290"/>
              <a:gd name="connsiteY1" fmla="*/ 1058391 h 2116988"/>
              <a:gd name="connsiteX2" fmla="*/ 270747 w 2104290"/>
              <a:gd name="connsiteY2" fmla="*/ 2116988 h 2116988"/>
              <a:gd name="connsiteX3" fmla="*/ 265944 w 2104290"/>
              <a:gd name="connsiteY3" fmla="*/ 2109082 h 2116988"/>
              <a:gd name="connsiteX4" fmla="*/ 0 w 2104290"/>
              <a:gd name="connsiteY4" fmla="*/ 1058787 h 2116988"/>
              <a:gd name="connsiteX5" fmla="*/ 265944 w 2104290"/>
              <a:gd name="connsiteY5" fmla="*/ 8492 h 2116988"/>
              <a:gd name="connsiteX6" fmla="*/ 271103 w 2104290"/>
              <a:gd name="connsiteY6" fmla="*/ 0 h 211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4290" h="2116988">
                <a:moveTo>
                  <a:pt x="271103" y="0"/>
                </a:moveTo>
                <a:lnTo>
                  <a:pt x="2104290" y="1058391"/>
                </a:lnTo>
                <a:lnTo>
                  <a:pt x="270747" y="2116988"/>
                </a:lnTo>
                <a:lnTo>
                  <a:pt x="265944" y="2109082"/>
                </a:lnTo>
                <a:cubicBezTo>
                  <a:pt x="96340" y="1796868"/>
                  <a:pt x="0" y="1439078"/>
                  <a:pt x="0" y="1058787"/>
                </a:cubicBezTo>
                <a:cubicBezTo>
                  <a:pt x="0" y="678496"/>
                  <a:pt x="96340" y="320706"/>
                  <a:pt x="265944" y="8492"/>
                </a:cubicBezTo>
                <a:lnTo>
                  <a:pt x="271103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8" name="Freeform: Shape 37"/>
          <p:cNvSpPr/>
          <p:nvPr userDrawn="1"/>
        </p:nvSpPr>
        <p:spPr>
          <a:xfrm>
            <a:off x="4841626" y="3924925"/>
            <a:ext cx="1221549" cy="1411201"/>
          </a:xfrm>
          <a:custGeom>
            <a:avLst/>
            <a:gdLst>
              <a:gd name="connsiteX0" fmla="*/ 1832324 w 1832324"/>
              <a:gd name="connsiteY0" fmla="*/ 0 h 2116475"/>
              <a:gd name="connsiteX1" fmla="*/ 1832324 w 1832324"/>
              <a:gd name="connsiteY1" fmla="*/ 2116475 h 2116475"/>
              <a:gd name="connsiteX2" fmla="*/ 1656271 w 1832324"/>
              <a:gd name="connsiteY2" fmla="*/ 2107585 h 2116475"/>
              <a:gd name="connsiteX3" fmla="*/ 54426 w 1832324"/>
              <a:gd name="connsiteY3" fmla="*/ 1147481 h 2116475"/>
              <a:gd name="connsiteX4" fmla="*/ 0 w 1832324"/>
              <a:gd name="connsiteY4" fmla="*/ 1057893 h 2116475"/>
              <a:gd name="connsiteX5" fmla="*/ 1832324 w 1832324"/>
              <a:gd name="connsiteY5" fmla="*/ 0 h 211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2324" h="2116475">
                <a:moveTo>
                  <a:pt x="1832324" y="0"/>
                </a:moveTo>
                <a:lnTo>
                  <a:pt x="1832324" y="2116475"/>
                </a:lnTo>
                <a:lnTo>
                  <a:pt x="1656271" y="2107585"/>
                </a:lnTo>
                <a:cubicBezTo>
                  <a:pt x="989609" y="2039882"/>
                  <a:pt x="410804" y="1674991"/>
                  <a:pt x="54426" y="1147481"/>
                </a:cubicBezTo>
                <a:lnTo>
                  <a:pt x="0" y="1057893"/>
                </a:lnTo>
                <a:lnTo>
                  <a:pt x="1832324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9" name="Freeform: Shape 38"/>
          <p:cNvSpPr/>
          <p:nvPr userDrawn="1"/>
        </p:nvSpPr>
        <p:spPr>
          <a:xfrm>
            <a:off x="6128825" y="3925453"/>
            <a:ext cx="1221312" cy="1410673"/>
          </a:xfrm>
          <a:custGeom>
            <a:avLst/>
            <a:gdLst>
              <a:gd name="connsiteX0" fmla="*/ 0 w 1831968"/>
              <a:gd name="connsiteY0" fmla="*/ 0 h 2115683"/>
              <a:gd name="connsiteX1" fmla="*/ 1831968 w 1831968"/>
              <a:gd name="connsiteY1" fmla="*/ 1057687 h 2115683"/>
              <a:gd name="connsiteX2" fmla="*/ 1777898 w 1831968"/>
              <a:gd name="connsiteY2" fmla="*/ 1146689 h 2115683"/>
              <a:gd name="connsiteX3" fmla="*/ 176053 w 1831968"/>
              <a:gd name="connsiteY3" fmla="*/ 2106793 h 2115683"/>
              <a:gd name="connsiteX4" fmla="*/ 0 w 1831968"/>
              <a:gd name="connsiteY4" fmla="*/ 2115683 h 2115683"/>
              <a:gd name="connsiteX5" fmla="*/ 0 w 1831968"/>
              <a:gd name="connsiteY5" fmla="*/ 0 h 211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968" h="2115683">
                <a:moveTo>
                  <a:pt x="0" y="0"/>
                </a:moveTo>
                <a:lnTo>
                  <a:pt x="1831968" y="1057687"/>
                </a:lnTo>
                <a:lnTo>
                  <a:pt x="1777898" y="1146689"/>
                </a:lnTo>
                <a:cubicBezTo>
                  <a:pt x="1421520" y="1674199"/>
                  <a:pt x="842715" y="2039090"/>
                  <a:pt x="176053" y="2106793"/>
                </a:cubicBezTo>
                <a:lnTo>
                  <a:pt x="0" y="21156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45905" y="2779889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366484" y="2779889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345905" y="4483489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366484" y="4483489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863079" y="3664520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45988" y="3664520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011551" y="2365779"/>
            <a:ext cx="3244883" cy="745688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8011551" y="1926220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8011551" y="3746469"/>
            <a:ext cx="3244883" cy="745688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011551" y="3306910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8011551" y="5116934"/>
            <a:ext cx="3244883" cy="745688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011551" y="4677375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9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939454" y="2365779"/>
            <a:ext cx="3244883" cy="745688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939454" y="1926220"/>
            <a:ext cx="3244883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1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939454" y="3746469"/>
            <a:ext cx="3244883" cy="745688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939454" y="3306910"/>
            <a:ext cx="3244883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939454" y="5116934"/>
            <a:ext cx="3244883" cy="745688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939454" y="4677375"/>
            <a:ext cx="3244883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cxnSp>
        <p:nvCxnSpPr>
          <p:cNvPr id="66" name="Straight Connector 65"/>
          <p:cNvCxnSpPr>
            <a:stCxn id="41" idx="0"/>
            <a:endCxn id="50" idx="1"/>
          </p:cNvCxnSpPr>
          <p:nvPr userDrawn="1"/>
        </p:nvCxnSpPr>
        <p:spPr>
          <a:xfrm rot="5400000" flipH="1" flipV="1">
            <a:off x="6970442" y="1738781"/>
            <a:ext cx="658226" cy="1423992"/>
          </a:xfrm>
          <a:prstGeom prst="bentConnector2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5"/>
          <p:cNvCxnSpPr>
            <a:stCxn id="42" idx="0"/>
            <a:endCxn id="60" idx="3"/>
          </p:cNvCxnSpPr>
          <p:nvPr userDrawn="1"/>
        </p:nvCxnSpPr>
        <p:spPr>
          <a:xfrm rot="16200000" flipV="1">
            <a:off x="4567124" y="1738876"/>
            <a:ext cx="658226" cy="1423801"/>
          </a:xfrm>
          <a:prstGeom prst="bentConnector2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5"/>
          <p:cNvCxnSpPr>
            <a:stCxn id="48" idx="1"/>
            <a:endCxn id="62" idx="3"/>
          </p:cNvCxnSpPr>
          <p:nvPr userDrawn="1"/>
        </p:nvCxnSpPr>
        <p:spPr>
          <a:xfrm rot="10800000">
            <a:off x="4184338" y="3502355"/>
            <a:ext cx="661651" cy="36604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65"/>
          <p:cNvCxnSpPr>
            <a:stCxn id="56" idx="1"/>
            <a:endCxn id="47" idx="3"/>
          </p:cNvCxnSpPr>
          <p:nvPr userDrawn="1"/>
        </p:nvCxnSpPr>
        <p:spPr>
          <a:xfrm rot="10800000" flipV="1">
            <a:off x="7346389" y="3502353"/>
            <a:ext cx="665163" cy="36604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65"/>
          <p:cNvCxnSpPr>
            <a:stCxn id="58" idx="1"/>
            <a:endCxn id="45" idx="3"/>
          </p:cNvCxnSpPr>
          <p:nvPr userDrawn="1"/>
        </p:nvCxnSpPr>
        <p:spPr>
          <a:xfrm rot="10800000">
            <a:off x="6829214" y="4687362"/>
            <a:ext cx="1182338" cy="18545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65"/>
          <p:cNvCxnSpPr>
            <a:stCxn id="64" idx="3"/>
            <a:endCxn id="46" idx="1"/>
          </p:cNvCxnSpPr>
          <p:nvPr userDrawn="1"/>
        </p:nvCxnSpPr>
        <p:spPr>
          <a:xfrm flipV="1">
            <a:off x="4184337" y="4687362"/>
            <a:ext cx="1182147" cy="18545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89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2015067" y="1528923"/>
            <a:ext cx="8161867" cy="293685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8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5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8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3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8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55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05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55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3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8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8300"/>
                            </p:stCondLst>
                            <p:childTnLst>
                              <p:par>
                                <p:cTn id="171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9050"/>
                            </p:stCondLst>
                            <p:childTnLst>
                              <p:par>
                                <p:cTn id="1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955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50"/>
                            </p:stCondLst>
                            <p:childTnLst>
                              <p:par>
                                <p:cTn id="183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800"/>
                            </p:stCondLst>
                            <p:childTnLst>
                              <p:par>
                                <p:cTn id="1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13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1800"/>
                            </p:stCondLst>
                            <p:childTnLst>
                              <p:par>
                                <p:cTn id="195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2550"/>
                            </p:stCondLst>
                            <p:childTnLst>
                              <p:par>
                                <p:cTn id="1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305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/>
      <p:bldP spid="8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/>
          <p:cNvSpPr/>
          <p:nvPr userDrawn="1"/>
        </p:nvSpPr>
        <p:spPr>
          <a:xfrm>
            <a:off x="4630349" y="2397605"/>
            <a:ext cx="1432827" cy="1433048"/>
          </a:xfrm>
          <a:custGeom>
            <a:avLst/>
            <a:gdLst>
              <a:gd name="connsiteX0" fmla="*/ 2149241 w 2149241"/>
              <a:gd name="connsiteY0" fmla="*/ 0 h 2149241"/>
              <a:gd name="connsiteX1" fmla="*/ 2149241 w 2149241"/>
              <a:gd name="connsiteY1" fmla="*/ 2149241 h 2149241"/>
              <a:gd name="connsiteX2" fmla="*/ 0 w 2149241"/>
              <a:gd name="connsiteY2" fmla="*/ 2149241 h 2149241"/>
              <a:gd name="connsiteX3" fmla="*/ 8877 w 2149241"/>
              <a:gd name="connsiteY3" fmla="*/ 1973442 h 2149241"/>
              <a:gd name="connsiteX4" fmla="*/ 1973442 w 2149241"/>
              <a:gd name="connsiteY4" fmla="*/ 8877 h 2149241"/>
              <a:gd name="connsiteX5" fmla="*/ 2149241 w 2149241"/>
              <a:gd name="connsiteY5" fmla="*/ 0 h 214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9241" h="2149241">
                <a:moveTo>
                  <a:pt x="2149241" y="0"/>
                </a:moveTo>
                <a:lnTo>
                  <a:pt x="2149241" y="2149241"/>
                </a:lnTo>
                <a:lnTo>
                  <a:pt x="0" y="2149241"/>
                </a:lnTo>
                <a:lnTo>
                  <a:pt x="8877" y="1973442"/>
                </a:lnTo>
                <a:cubicBezTo>
                  <a:pt x="114075" y="937583"/>
                  <a:pt x="937583" y="114075"/>
                  <a:pt x="1973442" y="8877"/>
                </a:cubicBezTo>
                <a:lnTo>
                  <a:pt x="2149241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1" name="Freeform: Shape 20"/>
          <p:cNvSpPr/>
          <p:nvPr userDrawn="1"/>
        </p:nvSpPr>
        <p:spPr>
          <a:xfrm>
            <a:off x="6128826" y="2397605"/>
            <a:ext cx="1432827" cy="1433048"/>
          </a:xfrm>
          <a:custGeom>
            <a:avLst/>
            <a:gdLst>
              <a:gd name="connsiteX0" fmla="*/ 0 w 2149241"/>
              <a:gd name="connsiteY0" fmla="*/ 0 h 2149241"/>
              <a:gd name="connsiteX1" fmla="*/ 175799 w 2149241"/>
              <a:gd name="connsiteY1" fmla="*/ 8877 h 2149241"/>
              <a:gd name="connsiteX2" fmla="*/ 2140364 w 2149241"/>
              <a:gd name="connsiteY2" fmla="*/ 1973442 h 2149241"/>
              <a:gd name="connsiteX3" fmla="*/ 2149241 w 2149241"/>
              <a:gd name="connsiteY3" fmla="*/ 2149241 h 2149241"/>
              <a:gd name="connsiteX4" fmla="*/ 0 w 2149241"/>
              <a:gd name="connsiteY4" fmla="*/ 2149241 h 2149241"/>
              <a:gd name="connsiteX5" fmla="*/ 0 w 2149241"/>
              <a:gd name="connsiteY5" fmla="*/ 0 h 214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9241" h="2149241">
                <a:moveTo>
                  <a:pt x="0" y="0"/>
                </a:moveTo>
                <a:lnTo>
                  <a:pt x="175799" y="8877"/>
                </a:lnTo>
                <a:cubicBezTo>
                  <a:pt x="1211658" y="114075"/>
                  <a:pt x="2035166" y="937583"/>
                  <a:pt x="2140364" y="1973442"/>
                </a:cubicBezTo>
                <a:lnTo>
                  <a:pt x="2149241" y="2149241"/>
                </a:lnTo>
                <a:lnTo>
                  <a:pt x="0" y="21492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7" name="Freeform: Shape 16"/>
          <p:cNvSpPr/>
          <p:nvPr userDrawn="1"/>
        </p:nvSpPr>
        <p:spPr>
          <a:xfrm>
            <a:off x="4630349" y="3896313"/>
            <a:ext cx="1432827" cy="1433048"/>
          </a:xfrm>
          <a:custGeom>
            <a:avLst/>
            <a:gdLst>
              <a:gd name="connsiteX0" fmla="*/ 0 w 2149241"/>
              <a:gd name="connsiteY0" fmla="*/ 0 h 2149241"/>
              <a:gd name="connsiteX1" fmla="*/ 2149241 w 2149241"/>
              <a:gd name="connsiteY1" fmla="*/ 0 h 2149241"/>
              <a:gd name="connsiteX2" fmla="*/ 2149241 w 2149241"/>
              <a:gd name="connsiteY2" fmla="*/ 2149241 h 2149241"/>
              <a:gd name="connsiteX3" fmla="*/ 1973442 w 2149241"/>
              <a:gd name="connsiteY3" fmla="*/ 2140364 h 2149241"/>
              <a:gd name="connsiteX4" fmla="*/ 8877 w 2149241"/>
              <a:gd name="connsiteY4" fmla="*/ 175799 h 2149241"/>
              <a:gd name="connsiteX5" fmla="*/ 0 w 2149241"/>
              <a:gd name="connsiteY5" fmla="*/ 0 h 214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9241" h="2149241">
                <a:moveTo>
                  <a:pt x="0" y="0"/>
                </a:moveTo>
                <a:lnTo>
                  <a:pt x="2149241" y="0"/>
                </a:lnTo>
                <a:lnTo>
                  <a:pt x="2149241" y="2149241"/>
                </a:lnTo>
                <a:lnTo>
                  <a:pt x="1973442" y="2140364"/>
                </a:lnTo>
                <a:cubicBezTo>
                  <a:pt x="937583" y="2035167"/>
                  <a:pt x="114075" y="1211659"/>
                  <a:pt x="8877" y="17579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6" name="Freeform: Shape 15"/>
          <p:cNvSpPr/>
          <p:nvPr userDrawn="1"/>
        </p:nvSpPr>
        <p:spPr>
          <a:xfrm>
            <a:off x="6128826" y="3896313"/>
            <a:ext cx="1432827" cy="1433048"/>
          </a:xfrm>
          <a:custGeom>
            <a:avLst/>
            <a:gdLst>
              <a:gd name="connsiteX0" fmla="*/ 0 w 2149241"/>
              <a:gd name="connsiteY0" fmla="*/ 0 h 2149241"/>
              <a:gd name="connsiteX1" fmla="*/ 2149241 w 2149241"/>
              <a:gd name="connsiteY1" fmla="*/ 0 h 2149241"/>
              <a:gd name="connsiteX2" fmla="*/ 2140364 w 2149241"/>
              <a:gd name="connsiteY2" fmla="*/ 175799 h 2149241"/>
              <a:gd name="connsiteX3" fmla="*/ 175799 w 2149241"/>
              <a:gd name="connsiteY3" fmla="*/ 2140364 h 2149241"/>
              <a:gd name="connsiteX4" fmla="*/ 0 w 2149241"/>
              <a:gd name="connsiteY4" fmla="*/ 2149241 h 2149241"/>
              <a:gd name="connsiteX5" fmla="*/ 0 w 2149241"/>
              <a:gd name="connsiteY5" fmla="*/ 0 h 214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9241" h="2149241">
                <a:moveTo>
                  <a:pt x="0" y="0"/>
                </a:moveTo>
                <a:lnTo>
                  <a:pt x="2149241" y="0"/>
                </a:lnTo>
                <a:lnTo>
                  <a:pt x="2140364" y="175799"/>
                </a:lnTo>
                <a:cubicBezTo>
                  <a:pt x="2035166" y="1211659"/>
                  <a:pt x="1211658" y="2035167"/>
                  <a:pt x="175799" y="2140364"/>
                </a:cubicBezTo>
                <a:lnTo>
                  <a:pt x="0" y="21492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492783" y="3009435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011551" y="2532483"/>
            <a:ext cx="3244883" cy="118748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8011551" y="2092924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492783" y="4270604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8011551" y="4412180"/>
            <a:ext cx="3244883" cy="118748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011551" y="3972622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178915" y="4270604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50466" y="4412180"/>
            <a:ext cx="3244883" cy="1187483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950466" y="3972622"/>
            <a:ext cx="3244883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178915" y="3009435"/>
            <a:ext cx="4833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950466" y="2554140"/>
            <a:ext cx="3244883" cy="1187483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50466" y="2114582"/>
            <a:ext cx="3244883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2015067" y="1528923"/>
            <a:ext cx="8161867" cy="293685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717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3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8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5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5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5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5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55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1" grpId="0" animBg="1"/>
      <p:bldP spid="21" grpId="1" animBg="1"/>
      <p:bldP spid="17" grpId="0" animBg="1"/>
      <p:bldP spid="17" grpId="1" animBg="1"/>
      <p:bldP spid="16" grpId="0" animBg="1"/>
      <p:bldP spid="16" grpId="1" animBg="1"/>
      <p:bldP spid="28" grpId="0" build="p">
        <p:tmplLst>
          <p:tmpl lvl="1">
            <p:tnLst>
              <p:par>
                <p:cTn presetID="2" presetClass="entr" presetSubtype="1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/>
      <p:bldP spid="4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40802" y="230190"/>
            <a:ext cx="2800351" cy="5659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7635" y="230190"/>
            <a:ext cx="8199967" cy="5659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612230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751917" y="1270212"/>
            <a:ext cx="2478877" cy="6041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44008" y="1355154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751917" y="2518180"/>
            <a:ext cx="2478877" cy="604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844008" y="2603121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51917" y="3766147"/>
            <a:ext cx="2478877" cy="6041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844008" y="3851088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751917" y="5015173"/>
            <a:ext cx="2478877" cy="604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44008" y="5100115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651717" y="1035909"/>
            <a:ext cx="3244883" cy="1008714"/>
          </a:xfrm>
        </p:spPr>
        <p:txBody>
          <a:bodyPr anchor="ctr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651717" y="2283876"/>
            <a:ext cx="3244883" cy="1008714"/>
          </a:xfrm>
        </p:spPr>
        <p:txBody>
          <a:bodyPr anchor="ctr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651717" y="3532087"/>
            <a:ext cx="3244883" cy="1008714"/>
          </a:xfrm>
        </p:spPr>
        <p:txBody>
          <a:bodyPr anchor="ctr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7651717" y="4780298"/>
            <a:ext cx="3244883" cy="1008714"/>
          </a:xfrm>
        </p:spPr>
        <p:txBody>
          <a:bodyPr anchor="ctr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2422731"/>
            <a:ext cx="340783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614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3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  <p:bldP spid="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/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</p:bld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key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751917" y="1126592"/>
            <a:ext cx="2478877" cy="6041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44008" y="1211533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651717" y="932536"/>
            <a:ext cx="3244883" cy="909460"/>
          </a:xfrm>
        </p:spPr>
        <p:txBody>
          <a:bodyPr anchor="ctr"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2422731"/>
            <a:ext cx="340783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4751917" y="2147459"/>
            <a:ext cx="2478877" cy="604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844008" y="2232400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7651717" y="1953403"/>
            <a:ext cx="3244883" cy="909460"/>
          </a:xfrm>
        </p:spPr>
        <p:txBody>
          <a:bodyPr anchor="ctr"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4751917" y="3168326"/>
            <a:ext cx="2478877" cy="6041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44008" y="3253267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651717" y="2974270"/>
            <a:ext cx="3244883" cy="909460"/>
          </a:xfrm>
        </p:spPr>
        <p:txBody>
          <a:bodyPr anchor="ctr"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4751917" y="4189193"/>
            <a:ext cx="2478877" cy="604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44008" y="4274134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7651717" y="3995136"/>
            <a:ext cx="3244883" cy="909460"/>
          </a:xfrm>
        </p:spPr>
        <p:txBody>
          <a:bodyPr anchor="ctr"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4751917" y="5210060"/>
            <a:ext cx="2478877" cy="6041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844008" y="5295001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651717" y="5016004"/>
            <a:ext cx="3244883" cy="909460"/>
          </a:xfrm>
        </p:spPr>
        <p:txBody>
          <a:bodyPr anchor="ctr"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13449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3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3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8" grpId="0" animBg="1"/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words and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996142" y="1503065"/>
            <a:ext cx="1887008" cy="18872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Rectangle 6"/>
          <p:cNvSpPr/>
          <p:nvPr userDrawn="1"/>
        </p:nvSpPr>
        <p:spPr>
          <a:xfrm>
            <a:off x="3977217" y="3466578"/>
            <a:ext cx="1887008" cy="18872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8" name="Rectangle 7"/>
          <p:cNvSpPr/>
          <p:nvPr userDrawn="1"/>
        </p:nvSpPr>
        <p:spPr>
          <a:xfrm>
            <a:off x="2015067" y="3466578"/>
            <a:ext cx="1887008" cy="18872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440084" y="1451652"/>
            <a:ext cx="3443817" cy="191354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52784" y="3574543"/>
            <a:ext cx="3443817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996142" y="2242841"/>
            <a:ext cx="18870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15067" y="4206355"/>
            <a:ext cx="18870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3977217" y="4206355"/>
            <a:ext cx="18870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84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words and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015067" y="1283957"/>
            <a:ext cx="1887008" cy="18872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Rectangle 6"/>
          <p:cNvSpPr/>
          <p:nvPr userDrawn="1"/>
        </p:nvSpPr>
        <p:spPr>
          <a:xfrm>
            <a:off x="3977217" y="1760281"/>
            <a:ext cx="1887008" cy="18872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8" name="Rectangle 7"/>
          <p:cNvSpPr/>
          <p:nvPr userDrawn="1"/>
        </p:nvSpPr>
        <p:spPr>
          <a:xfrm>
            <a:off x="2015067" y="3247471"/>
            <a:ext cx="1887008" cy="18872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" name="Rectangle 8"/>
          <p:cNvSpPr/>
          <p:nvPr userDrawn="1"/>
        </p:nvSpPr>
        <p:spPr>
          <a:xfrm>
            <a:off x="3977217" y="3723795"/>
            <a:ext cx="1887008" cy="18872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440084" y="1451652"/>
            <a:ext cx="3443817" cy="191354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52784" y="3574543"/>
            <a:ext cx="3443817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015067" y="2023734"/>
            <a:ext cx="18870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15067" y="3987248"/>
            <a:ext cx="18870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3977217" y="2500057"/>
            <a:ext cx="18870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977217" y="4463571"/>
            <a:ext cx="1887008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63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3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5154637" y="2154417"/>
            <a:ext cx="720000" cy="1968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1" name="Rectangle 20"/>
          <p:cNvSpPr/>
          <p:nvPr userDrawn="1"/>
        </p:nvSpPr>
        <p:spPr>
          <a:xfrm>
            <a:off x="5154637" y="2485380"/>
            <a:ext cx="480000" cy="1968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2" name="Rectangle 21"/>
          <p:cNvSpPr/>
          <p:nvPr userDrawn="1"/>
        </p:nvSpPr>
        <p:spPr>
          <a:xfrm>
            <a:off x="5154637" y="2816343"/>
            <a:ext cx="240000" cy="1968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3" name="Text Placeholder 5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932318" y="2065459"/>
            <a:ext cx="198422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Keyword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690201" y="2400656"/>
            <a:ext cx="198422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Keyword</a:t>
            </a:r>
            <a:endParaRPr kumimoji="1" lang="ja-JP" altLang="en-US" dirty="0"/>
          </a:p>
        </p:txBody>
      </p:sp>
      <p:sp>
        <p:nvSpPr>
          <p:cNvPr id="25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455856" y="2735853"/>
            <a:ext cx="198422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Keyword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206154" y="2180503"/>
            <a:ext cx="2690446" cy="2496994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935567" y="2422731"/>
            <a:ext cx="301685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32" name="Freeform: Shape 31"/>
          <p:cNvSpPr/>
          <p:nvPr userDrawn="1"/>
        </p:nvSpPr>
        <p:spPr>
          <a:xfrm>
            <a:off x="4351867" y="1775100"/>
            <a:ext cx="1425527" cy="3306743"/>
          </a:xfrm>
          <a:custGeom>
            <a:avLst/>
            <a:gdLst>
              <a:gd name="connsiteX0" fmla="*/ 1069144 w 2138290"/>
              <a:gd name="connsiteY0" fmla="*/ 3116480 h 4959349"/>
              <a:gd name="connsiteX1" fmla="*/ 295421 w 2138290"/>
              <a:gd name="connsiteY1" fmla="*/ 3890203 h 4959349"/>
              <a:gd name="connsiteX2" fmla="*/ 1069144 w 2138290"/>
              <a:gd name="connsiteY2" fmla="*/ 4663926 h 4959349"/>
              <a:gd name="connsiteX3" fmla="*/ 1842867 w 2138290"/>
              <a:gd name="connsiteY3" fmla="*/ 3890203 h 4959349"/>
              <a:gd name="connsiteX4" fmla="*/ 1069144 w 2138290"/>
              <a:gd name="connsiteY4" fmla="*/ 3116480 h 4959349"/>
              <a:gd name="connsiteX5" fmla="*/ 921434 w 2138290"/>
              <a:gd name="connsiteY5" fmla="*/ 0 h 4959349"/>
              <a:gd name="connsiteX6" fmla="*/ 1216856 w 2138290"/>
              <a:gd name="connsiteY6" fmla="*/ 0 h 4959349"/>
              <a:gd name="connsiteX7" fmla="*/ 1216856 w 2138290"/>
              <a:gd name="connsiteY7" fmla="*/ 2835950 h 4959349"/>
              <a:gd name="connsiteX8" fmla="*/ 1284615 w 2138290"/>
              <a:gd name="connsiteY8" fmla="*/ 2842780 h 4959349"/>
              <a:gd name="connsiteX9" fmla="*/ 2138290 w 2138290"/>
              <a:gd name="connsiteY9" fmla="*/ 3890204 h 4959349"/>
              <a:gd name="connsiteX10" fmla="*/ 1069145 w 2138290"/>
              <a:gd name="connsiteY10" fmla="*/ 4959349 h 4959349"/>
              <a:gd name="connsiteX11" fmla="*/ 0 w 2138290"/>
              <a:gd name="connsiteY11" fmla="*/ 3890204 h 4959349"/>
              <a:gd name="connsiteX12" fmla="*/ 853675 w 2138290"/>
              <a:gd name="connsiteY12" fmla="*/ 2842780 h 4959349"/>
              <a:gd name="connsiteX13" fmla="*/ 921434 w 2138290"/>
              <a:gd name="connsiteY13" fmla="*/ 2835950 h 495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8290" h="4959349">
                <a:moveTo>
                  <a:pt x="1069144" y="3116480"/>
                </a:moveTo>
                <a:cubicBezTo>
                  <a:pt x="641829" y="3116480"/>
                  <a:pt x="295421" y="3462888"/>
                  <a:pt x="295421" y="3890203"/>
                </a:cubicBezTo>
                <a:cubicBezTo>
                  <a:pt x="295421" y="4317518"/>
                  <a:pt x="641829" y="4663926"/>
                  <a:pt x="1069144" y="4663926"/>
                </a:cubicBezTo>
                <a:cubicBezTo>
                  <a:pt x="1496459" y="4663926"/>
                  <a:pt x="1842867" y="4317518"/>
                  <a:pt x="1842867" y="3890203"/>
                </a:cubicBezTo>
                <a:cubicBezTo>
                  <a:pt x="1842867" y="3462888"/>
                  <a:pt x="1496459" y="3116480"/>
                  <a:pt x="1069144" y="3116480"/>
                </a:cubicBezTo>
                <a:close/>
                <a:moveTo>
                  <a:pt x="921434" y="0"/>
                </a:moveTo>
                <a:lnTo>
                  <a:pt x="1216856" y="0"/>
                </a:lnTo>
                <a:lnTo>
                  <a:pt x="1216856" y="2835950"/>
                </a:lnTo>
                <a:lnTo>
                  <a:pt x="1284615" y="2842780"/>
                </a:lnTo>
                <a:cubicBezTo>
                  <a:pt x="1771806" y="2942474"/>
                  <a:pt x="2138290" y="3373541"/>
                  <a:pt x="2138290" y="3890204"/>
                </a:cubicBezTo>
                <a:cubicBezTo>
                  <a:pt x="2138290" y="4480676"/>
                  <a:pt x="1659617" y="4959349"/>
                  <a:pt x="1069145" y="4959349"/>
                </a:cubicBezTo>
                <a:cubicBezTo>
                  <a:pt x="478673" y="4959349"/>
                  <a:pt x="0" y="4480676"/>
                  <a:pt x="0" y="3890204"/>
                </a:cubicBezTo>
                <a:cubicBezTo>
                  <a:pt x="0" y="3373541"/>
                  <a:pt x="366484" y="2942474"/>
                  <a:pt x="853675" y="2842780"/>
                </a:cubicBezTo>
                <a:lnTo>
                  <a:pt x="921434" y="283595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</p:spTree>
    <p:extLst>
      <p:ext uri="{BB962C8B-B14F-4D97-AF65-F5344CB8AC3E}">
        <p14:creationId xmlns:p14="http://schemas.microsoft.com/office/powerpoint/2010/main" val="57807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8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8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/>
      <p:bldP spid="32" grpId="0" animBg="1"/>
    </p:bld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roces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Diamond 4"/>
          <p:cNvSpPr/>
          <p:nvPr userDrawn="1"/>
        </p:nvSpPr>
        <p:spPr>
          <a:xfrm>
            <a:off x="2624667" y="2392958"/>
            <a:ext cx="851505" cy="851637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 hasCustomPrompt="1"/>
          </p:nvPr>
        </p:nvSpPr>
        <p:spPr>
          <a:xfrm rot="18900000">
            <a:off x="3095103" y="1771058"/>
            <a:ext cx="164336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 hasCustomPrompt="1"/>
          </p:nvPr>
        </p:nvSpPr>
        <p:spPr>
          <a:xfrm rot="18900000">
            <a:off x="9188607" y="1771059"/>
            <a:ext cx="164336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 hasCustomPrompt="1"/>
          </p:nvPr>
        </p:nvSpPr>
        <p:spPr>
          <a:xfrm rot="18900000">
            <a:off x="2660381" y="3342005"/>
            <a:ext cx="1541138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 rot="18900000">
            <a:off x="4488576" y="3450674"/>
            <a:ext cx="1541138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0" hasCustomPrompt="1"/>
          </p:nvPr>
        </p:nvSpPr>
        <p:spPr>
          <a:xfrm rot="18900000">
            <a:off x="6551343" y="3342005"/>
            <a:ext cx="1541138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1" hasCustomPrompt="1"/>
          </p:nvPr>
        </p:nvSpPr>
        <p:spPr>
          <a:xfrm rot="18900000">
            <a:off x="4931245" y="1877900"/>
            <a:ext cx="164336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2" hasCustomPrompt="1"/>
          </p:nvPr>
        </p:nvSpPr>
        <p:spPr>
          <a:xfrm rot="18900000">
            <a:off x="7101213" y="1877901"/>
            <a:ext cx="164336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4667937"/>
            <a:ext cx="3816350" cy="1365547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052646" y="4792874"/>
            <a:ext cx="5124287" cy="1109304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Diamond 7"/>
          <p:cNvSpPr/>
          <p:nvPr userDrawn="1"/>
        </p:nvSpPr>
        <p:spPr>
          <a:xfrm>
            <a:off x="3923696" y="2605867"/>
            <a:ext cx="425753" cy="425818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" name="Diamond 8"/>
          <p:cNvSpPr/>
          <p:nvPr userDrawn="1"/>
        </p:nvSpPr>
        <p:spPr>
          <a:xfrm>
            <a:off x="4796972" y="2605867"/>
            <a:ext cx="425753" cy="425818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6" name="Diamond 5"/>
          <p:cNvSpPr/>
          <p:nvPr userDrawn="1"/>
        </p:nvSpPr>
        <p:spPr>
          <a:xfrm>
            <a:off x="5670248" y="2392958"/>
            <a:ext cx="851505" cy="85163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Diamond 9"/>
          <p:cNvSpPr/>
          <p:nvPr userDrawn="1"/>
        </p:nvSpPr>
        <p:spPr>
          <a:xfrm>
            <a:off x="6969276" y="2605867"/>
            <a:ext cx="425753" cy="425818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1" name="Diamond 10"/>
          <p:cNvSpPr/>
          <p:nvPr userDrawn="1"/>
        </p:nvSpPr>
        <p:spPr>
          <a:xfrm>
            <a:off x="7842552" y="2605867"/>
            <a:ext cx="425753" cy="425818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Diamond 6"/>
          <p:cNvSpPr/>
          <p:nvPr userDrawn="1"/>
        </p:nvSpPr>
        <p:spPr>
          <a:xfrm>
            <a:off x="8715829" y="2392958"/>
            <a:ext cx="851505" cy="851637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</p:spTree>
    <p:extLst>
      <p:ext uri="{BB962C8B-B14F-4D97-AF65-F5344CB8AC3E}">
        <p14:creationId xmlns:p14="http://schemas.microsoft.com/office/powerpoint/2010/main" val="171257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10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1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600"/>
                            </p:stCondLst>
                            <p:childTnLst>
                              <p:par>
                                <p:cTn id="2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6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100"/>
                            </p:stCondLst>
                            <p:childTnLst>
                              <p:par>
                                <p:cTn id="3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1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600"/>
                            </p:stCondLst>
                            <p:childTnLst>
                              <p:par>
                                <p:cTn id="5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6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100"/>
                            </p:stCondLst>
                            <p:childTnLst>
                              <p:par>
                                <p:cTn id="6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1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600"/>
                            </p:stCondLst>
                            <p:childTnLst>
                              <p:par>
                                <p:cTn id="8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6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100"/>
                            </p:stCondLst>
                            <p:childTnLst>
                              <p:par>
                                <p:cTn id="9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1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600"/>
                            </p:stCondLst>
                            <p:childTnLst>
                              <p:par>
                                <p:cTn id="11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7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/>
      <p:bldP spid="2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8" grpId="1" animBg="1"/>
      <p:bldP spid="9" grpId="0" animBg="1"/>
      <p:bldP spid="9" grpId="1" animBg="1"/>
      <p:bldP spid="6" grpId="0" animBg="1"/>
      <p:bldP spid="6" grpId="1" animBg="1"/>
      <p:bldP spid="10" grpId="0" animBg="1"/>
      <p:bldP spid="10" grpId="1" animBg="1"/>
      <p:bldP spid="11" grpId="0" animBg="1"/>
      <p:bldP spid="11" grpId="1" animBg="1"/>
      <p:bldP spid="7" grpId="0" animBg="1"/>
      <p:bldP spid="7" grpId="1" animBg="1"/>
    </p:bld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roces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Diamond 5"/>
          <p:cNvSpPr/>
          <p:nvPr userDrawn="1"/>
        </p:nvSpPr>
        <p:spPr>
          <a:xfrm>
            <a:off x="1403385" y="2881325"/>
            <a:ext cx="1567543" cy="1567785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5" name="Diamond 4"/>
          <p:cNvSpPr/>
          <p:nvPr userDrawn="1"/>
        </p:nvSpPr>
        <p:spPr>
          <a:xfrm>
            <a:off x="1403385" y="3045845"/>
            <a:ext cx="1567543" cy="1567785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521936" y="3625864"/>
            <a:ext cx="1330439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0" name="Diamond 9"/>
          <p:cNvSpPr/>
          <p:nvPr userDrawn="1"/>
        </p:nvSpPr>
        <p:spPr>
          <a:xfrm rot="10800000">
            <a:off x="3363882" y="3210365"/>
            <a:ext cx="1567543" cy="1567785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1" name="Diamond 10"/>
          <p:cNvSpPr/>
          <p:nvPr userDrawn="1"/>
        </p:nvSpPr>
        <p:spPr>
          <a:xfrm rot="10800000">
            <a:off x="3363882" y="3045845"/>
            <a:ext cx="1567543" cy="1567785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2" name="Text Placeholder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3482433" y="3625864"/>
            <a:ext cx="1330439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35568" y="1734010"/>
            <a:ext cx="2478877" cy="1016624"/>
          </a:xfrm>
        </p:spPr>
        <p:txBody>
          <a:bodyPr anchor="b"/>
          <a:lstStyle>
            <a:lvl1pPr marL="0" indent="0" algn="l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2920363" y="4908840"/>
            <a:ext cx="2478877" cy="1016624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5" name="Diamond 14"/>
          <p:cNvSpPr/>
          <p:nvPr userDrawn="1"/>
        </p:nvSpPr>
        <p:spPr>
          <a:xfrm>
            <a:off x="5324379" y="2881325"/>
            <a:ext cx="1567543" cy="1567785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6" name="Diamond 15"/>
          <p:cNvSpPr/>
          <p:nvPr userDrawn="1"/>
        </p:nvSpPr>
        <p:spPr>
          <a:xfrm>
            <a:off x="5324379" y="3045845"/>
            <a:ext cx="1567543" cy="1567785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442931" y="3625864"/>
            <a:ext cx="1330439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844412" y="1734010"/>
            <a:ext cx="2478877" cy="1016624"/>
          </a:xfrm>
        </p:spPr>
        <p:txBody>
          <a:bodyPr anchor="b"/>
          <a:lstStyle>
            <a:lvl1pPr marL="0" indent="0" algn="l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Diamond 18"/>
          <p:cNvSpPr/>
          <p:nvPr userDrawn="1"/>
        </p:nvSpPr>
        <p:spPr>
          <a:xfrm rot="10800000">
            <a:off x="7284877" y="3210365"/>
            <a:ext cx="1567543" cy="1567785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0" name="Diamond 19"/>
          <p:cNvSpPr/>
          <p:nvPr userDrawn="1"/>
        </p:nvSpPr>
        <p:spPr>
          <a:xfrm rot="10800000">
            <a:off x="7284877" y="3045845"/>
            <a:ext cx="1567543" cy="1567785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403428" y="3625864"/>
            <a:ext cx="1330439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6829295" y="4908840"/>
            <a:ext cx="2478877" cy="1016624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Diamond 22"/>
          <p:cNvSpPr/>
          <p:nvPr userDrawn="1"/>
        </p:nvSpPr>
        <p:spPr>
          <a:xfrm>
            <a:off x="9245374" y="2881325"/>
            <a:ext cx="1567543" cy="1567785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4" name="Diamond 23"/>
          <p:cNvSpPr/>
          <p:nvPr userDrawn="1"/>
        </p:nvSpPr>
        <p:spPr>
          <a:xfrm>
            <a:off x="9245374" y="3045845"/>
            <a:ext cx="1567543" cy="1567785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363925" y="3625864"/>
            <a:ext cx="1330439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8789706" y="1734010"/>
            <a:ext cx="2478877" cy="1016624"/>
          </a:xfrm>
        </p:spPr>
        <p:txBody>
          <a:bodyPr anchor="b"/>
          <a:lstStyle>
            <a:lvl1pPr marL="0" indent="0" algn="l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919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8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8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5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3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3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 animBg="1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animBg="1"/>
      <p:bldP spid="10" grpId="1" animBg="1"/>
      <p:bldP spid="11" grpId="0" animBg="1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5" grpId="1" animBg="1"/>
      <p:bldP spid="16" grpId="0" animBg="1"/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19" grpId="1" animBg="1"/>
      <p:bldP spid="20" grpId="0" animBg="1"/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3" grpId="1" animBg="1"/>
      <p:bldP spid="24" grpId="0" animBg="1"/>
      <p:bldP spid="2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/>
    </p:bld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rocess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 userDrawn="1"/>
        </p:nvCxnSpPr>
        <p:spPr>
          <a:xfrm>
            <a:off x="0" y="2818776"/>
            <a:ext cx="12192000" cy="0"/>
          </a:xfrm>
          <a:prstGeom prst="line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mond 4"/>
          <p:cNvSpPr/>
          <p:nvPr userDrawn="1"/>
        </p:nvSpPr>
        <p:spPr>
          <a:xfrm>
            <a:off x="2624667" y="2392958"/>
            <a:ext cx="851505" cy="851637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 hasCustomPrompt="1"/>
          </p:nvPr>
        </p:nvSpPr>
        <p:spPr>
          <a:xfrm rot="18900000">
            <a:off x="3095103" y="1771058"/>
            <a:ext cx="164336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 hasCustomPrompt="1"/>
          </p:nvPr>
        </p:nvSpPr>
        <p:spPr>
          <a:xfrm rot="18900000">
            <a:off x="9188607" y="1771059"/>
            <a:ext cx="164336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 hasCustomPrompt="1"/>
          </p:nvPr>
        </p:nvSpPr>
        <p:spPr>
          <a:xfrm rot="18900000">
            <a:off x="2660381" y="3342005"/>
            <a:ext cx="1541138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 rot="18900000">
            <a:off x="4488576" y="3450674"/>
            <a:ext cx="1541138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0" hasCustomPrompt="1"/>
          </p:nvPr>
        </p:nvSpPr>
        <p:spPr>
          <a:xfrm rot="18900000">
            <a:off x="6551343" y="3342005"/>
            <a:ext cx="1541138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1" hasCustomPrompt="1"/>
          </p:nvPr>
        </p:nvSpPr>
        <p:spPr>
          <a:xfrm rot="18900000">
            <a:off x="4931245" y="1877900"/>
            <a:ext cx="164336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2" hasCustomPrompt="1"/>
          </p:nvPr>
        </p:nvSpPr>
        <p:spPr>
          <a:xfrm rot="18900000">
            <a:off x="7101213" y="1877901"/>
            <a:ext cx="1643367" cy="379671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4667937"/>
            <a:ext cx="3816350" cy="1365547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052646" y="4792874"/>
            <a:ext cx="5124287" cy="1109304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Diamond 7"/>
          <p:cNvSpPr/>
          <p:nvPr userDrawn="1"/>
        </p:nvSpPr>
        <p:spPr>
          <a:xfrm>
            <a:off x="3923696" y="2605867"/>
            <a:ext cx="425753" cy="425818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" name="Diamond 8"/>
          <p:cNvSpPr/>
          <p:nvPr userDrawn="1"/>
        </p:nvSpPr>
        <p:spPr>
          <a:xfrm>
            <a:off x="4796972" y="2605867"/>
            <a:ext cx="425753" cy="425818"/>
          </a:xfrm>
          <a:prstGeom prst="diamon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6" name="Diamond 5"/>
          <p:cNvSpPr/>
          <p:nvPr userDrawn="1"/>
        </p:nvSpPr>
        <p:spPr>
          <a:xfrm>
            <a:off x="5670248" y="2392958"/>
            <a:ext cx="851505" cy="851637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Diamond 9"/>
          <p:cNvSpPr/>
          <p:nvPr userDrawn="1"/>
        </p:nvSpPr>
        <p:spPr>
          <a:xfrm>
            <a:off x="6969276" y="2605867"/>
            <a:ext cx="425753" cy="425818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1" name="Diamond 10"/>
          <p:cNvSpPr/>
          <p:nvPr userDrawn="1"/>
        </p:nvSpPr>
        <p:spPr>
          <a:xfrm>
            <a:off x="7842552" y="2605867"/>
            <a:ext cx="425753" cy="425818"/>
          </a:xfrm>
          <a:prstGeom prst="diamon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Diamond 6"/>
          <p:cNvSpPr/>
          <p:nvPr userDrawn="1"/>
        </p:nvSpPr>
        <p:spPr>
          <a:xfrm>
            <a:off x="8715829" y="2392958"/>
            <a:ext cx="851505" cy="851637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446433" y="6411940"/>
            <a:ext cx="45212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171767" y="5919158"/>
            <a:ext cx="812800" cy="675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5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7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750"/>
                            </p:stCondLst>
                            <p:childTnLst>
                              <p:par>
                                <p:cTn id="6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7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250"/>
                            </p:stCondLst>
                            <p:childTnLst>
                              <p:par>
                                <p:cTn id="8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25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750"/>
                            </p:stCondLst>
                            <p:childTnLst>
                              <p:par>
                                <p:cTn id="9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75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250"/>
                            </p:stCondLst>
                            <p:childTnLst>
                              <p:par>
                                <p:cTn id="1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35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/>
      <p:bldP spid="2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8" grpId="1" animBg="1"/>
      <p:bldP spid="9" grpId="0" animBg="1"/>
      <p:bldP spid="9" grpId="1" animBg="1"/>
      <p:bldP spid="6" grpId="0" animBg="1"/>
      <p:bldP spid="6" grpId="1" animBg="1"/>
      <p:bldP spid="10" grpId="0" animBg="1"/>
      <p:bldP spid="10" grpId="1" animBg="1"/>
      <p:bldP spid="11" grpId="0" animBg="1"/>
      <p:bldP spid="11" grpId="1" animBg="1"/>
      <p:bldP spid="7" grpId="0" animBg="1"/>
      <p:bldP spid="7" grpId="1" animBg="1"/>
    </p:bld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/>
          <p:cNvSpPr/>
          <p:nvPr userDrawn="1"/>
        </p:nvSpPr>
        <p:spPr>
          <a:xfrm rot="10800000">
            <a:off x="7440084" y="2504520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35568" y="932536"/>
            <a:ext cx="3407833" cy="499292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678026" y="3355097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cxnSp>
        <p:nvCxnSpPr>
          <p:cNvPr id="7" name="Straight Connector 6"/>
          <p:cNvCxnSpPr>
            <a:stCxn id="6" idx="6"/>
            <a:endCxn id="8" idx="2"/>
          </p:cNvCxnSpPr>
          <p:nvPr userDrawn="1"/>
        </p:nvCxnSpPr>
        <p:spPr>
          <a:xfrm>
            <a:off x="4825808" y="3429000"/>
            <a:ext cx="3779823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 userDrawn="1"/>
        </p:nvSpPr>
        <p:spPr>
          <a:xfrm>
            <a:off x="8605631" y="3355097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7532175" y="2589461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40084" y="3575038"/>
            <a:ext cx="2478877" cy="235042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16" name="Straight Connector 15"/>
          <p:cNvCxnSpPr>
            <a:stCxn id="8" idx="6"/>
          </p:cNvCxnSpPr>
          <p:nvPr userDrawn="1"/>
        </p:nvCxnSpPr>
        <p:spPr>
          <a:xfrm>
            <a:off x="8753413" y="3429000"/>
            <a:ext cx="3438587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751917" y="932535"/>
            <a:ext cx="5160433" cy="1386583"/>
          </a:xfrm>
        </p:spPr>
        <p:txBody>
          <a:bodyPr anchor="t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532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3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5" grpId="0" animBg="1"/>
      <p:bldP spid="6" grpId="0" animBg="1"/>
      <p:bldP spid="8" grpId="0" animBg="1"/>
      <p:bldP spid="10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/>
    </p:bld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5" name="Straight Connector 4"/>
          <p:cNvCxnSpPr>
            <a:endCxn id="8" idx="2"/>
          </p:cNvCxnSpPr>
          <p:nvPr userDrawn="1"/>
        </p:nvCxnSpPr>
        <p:spPr>
          <a:xfrm>
            <a:off x="-4233" y="3428471"/>
            <a:ext cx="2097939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 userDrawn="1"/>
        </p:nvSpPr>
        <p:spPr>
          <a:xfrm>
            <a:off x="2093706" y="3354568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1" name="Freeform: Shape 10"/>
          <p:cNvSpPr/>
          <p:nvPr userDrawn="1"/>
        </p:nvSpPr>
        <p:spPr>
          <a:xfrm rot="10800000">
            <a:off x="935567" y="2504520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1027658" y="2589461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35568" y="3575038"/>
            <a:ext cx="2478877" cy="235042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15" name="Straight Connector 14"/>
          <p:cNvCxnSpPr>
            <a:stCxn id="8" idx="6"/>
            <a:endCxn id="23" idx="2"/>
          </p:cNvCxnSpPr>
          <p:nvPr userDrawn="1"/>
        </p:nvCxnSpPr>
        <p:spPr>
          <a:xfrm>
            <a:off x="2241488" y="3428471"/>
            <a:ext cx="378062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 userDrawn="1"/>
        </p:nvSpPr>
        <p:spPr>
          <a:xfrm>
            <a:off x="6022109" y="3354568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5" name="Freeform: Shape 24"/>
          <p:cNvSpPr/>
          <p:nvPr userDrawn="1"/>
        </p:nvSpPr>
        <p:spPr>
          <a:xfrm>
            <a:off x="4856562" y="3621586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948653" y="3856605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53386" y="944535"/>
            <a:ext cx="2478877" cy="2350427"/>
          </a:xfrm>
        </p:spPr>
        <p:txBody>
          <a:bodyPr anchor="b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30" name="Straight Connector 29"/>
          <p:cNvCxnSpPr>
            <a:stCxn id="23" idx="6"/>
            <a:endCxn id="38" idx="2"/>
          </p:cNvCxnSpPr>
          <p:nvPr userDrawn="1"/>
        </p:nvCxnSpPr>
        <p:spPr>
          <a:xfrm>
            <a:off x="6169891" y="3428471"/>
            <a:ext cx="3776387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 userDrawn="1"/>
        </p:nvSpPr>
        <p:spPr>
          <a:xfrm>
            <a:off x="9946278" y="3354568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0" name="Freeform: Shape 39"/>
          <p:cNvSpPr/>
          <p:nvPr userDrawn="1"/>
        </p:nvSpPr>
        <p:spPr>
          <a:xfrm rot="10800000">
            <a:off x="8771205" y="2504520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8863296" y="2589461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762510" y="3575038"/>
            <a:ext cx="2478877" cy="235042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43" name="Straight Connector 42"/>
          <p:cNvCxnSpPr>
            <a:stCxn id="38" idx="6"/>
          </p:cNvCxnSpPr>
          <p:nvPr userDrawn="1"/>
        </p:nvCxnSpPr>
        <p:spPr>
          <a:xfrm>
            <a:off x="10094060" y="3428471"/>
            <a:ext cx="2101912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5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75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1" grpId="1" animBg="1"/>
      <p:bldP spid="12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5" grpId="0" animBg="1"/>
      <p:bldP spid="25" grpId="1" animBg="1"/>
      <p:bldP spid="2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animBg="1"/>
      <p:bldP spid="40" grpId="0" animBg="1"/>
      <p:bldP spid="40" grpId="1" animBg="1"/>
      <p:bldP spid="41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A0986A-0FE6-4D43-A0FE-7AA1E5DA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A32-AEC8-40B7-BED4-93EC22CFCD33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タイトル プレースホルダー 1">
            <a:extLst>
              <a:ext uri="{FF2B5EF4-FFF2-40B4-BE49-F238E27FC236}">
                <a16:creationId xmlns:a16="http://schemas.microsoft.com/office/drawing/2014/main" id="{53C958B7-63A9-4995-997B-5D63A887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9176" y="2766222"/>
            <a:ext cx="65246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5F65CFE5-4DA9-4C6B-BB42-3AC30537CC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6363" y="4851403"/>
            <a:ext cx="616743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 dirty="0"/>
              <a:t>所属組織名　氏名</a:t>
            </a:r>
          </a:p>
        </p:txBody>
      </p:sp>
    </p:spTree>
    <p:extLst>
      <p:ext uri="{BB962C8B-B14F-4D97-AF65-F5344CB8AC3E}">
        <p14:creationId xmlns:p14="http://schemas.microsoft.com/office/powerpoint/2010/main" val="37002146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5" name="Straight Connector 4"/>
          <p:cNvCxnSpPr>
            <a:endCxn id="8" idx="2"/>
          </p:cNvCxnSpPr>
          <p:nvPr userDrawn="1"/>
        </p:nvCxnSpPr>
        <p:spPr>
          <a:xfrm>
            <a:off x="-4233" y="3428471"/>
            <a:ext cx="2097939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 userDrawn="1"/>
        </p:nvSpPr>
        <p:spPr>
          <a:xfrm>
            <a:off x="2093706" y="3354568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5" name="Freeform: Shape 24"/>
          <p:cNvSpPr/>
          <p:nvPr userDrawn="1"/>
        </p:nvSpPr>
        <p:spPr>
          <a:xfrm>
            <a:off x="922867" y="3621586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14958" y="3856605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932392" y="944535"/>
            <a:ext cx="2478877" cy="2350427"/>
          </a:xfrm>
        </p:spPr>
        <p:txBody>
          <a:bodyPr anchor="b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30" name="Straight Connector 29"/>
          <p:cNvCxnSpPr>
            <a:stCxn id="8" idx="6"/>
            <a:endCxn id="38" idx="2"/>
          </p:cNvCxnSpPr>
          <p:nvPr userDrawn="1"/>
        </p:nvCxnSpPr>
        <p:spPr>
          <a:xfrm>
            <a:off x="2241489" y="3428471"/>
            <a:ext cx="3783795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 userDrawn="1"/>
        </p:nvSpPr>
        <p:spPr>
          <a:xfrm>
            <a:off x="6025284" y="3354568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0" name="Freeform: Shape 39"/>
          <p:cNvSpPr/>
          <p:nvPr userDrawn="1"/>
        </p:nvSpPr>
        <p:spPr>
          <a:xfrm rot="10800000">
            <a:off x="4850210" y="2504520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942302" y="2589461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41516" y="3575038"/>
            <a:ext cx="2478877" cy="235042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43" name="Straight Connector 42"/>
          <p:cNvCxnSpPr>
            <a:stCxn id="38" idx="6"/>
          </p:cNvCxnSpPr>
          <p:nvPr userDrawn="1"/>
        </p:nvCxnSpPr>
        <p:spPr>
          <a:xfrm>
            <a:off x="6173065" y="3428471"/>
            <a:ext cx="6018935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427381" y="932536"/>
            <a:ext cx="3829053" cy="217626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304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5" grpId="0" animBg="1"/>
      <p:bldP spid="25" grpId="1" animBg="1"/>
      <p:bldP spid="2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animBg="1"/>
      <p:bldP spid="40" grpId="0" animBg="1"/>
      <p:bldP spid="40" grpId="1" animBg="1"/>
      <p:bldP spid="41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5" name="Straight Connector 4"/>
          <p:cNvCxnSpPr>
            <a:endCxn id="8" idx="2"/>
          </p:cNvCxnSpPr>
          <p:nvPr userDrawn="1"/>
        </p:nvCxnSpPr>
        <p:spPr>
          <a:xfrm>
            <a:off x="-4233" y="3428471"/>
            <a:ext cx="2097939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 userDrawn="1"/>
        </p:nvSpPr>
        <p:spPr>
          <a:xfrm>
            <a:off x="2093706" y="3354568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1" name="Freeform: Shape 10"/>
          <p:cNvSpPr/>
          <p:nvPr userDrawn="1"/>
        </p:nvSpPr>
        <p:spPr>
          <a:xfrm rot="10800000">
            <a:off x="935567" y="2504520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1027658" y="2589461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35568" y="3575038"/>
            <a:ext cx="2478877" cy="235042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15" name="Straight Connector 14"/>
          <p:cNvCxnSpPr>
            <a:stCxn id="8" idx="6"/>
            <a:endCxn id="23" idx="2"/>
          </p:cNvCxnSpPr>
          <p:nvPr userDrawn="1"/>
        </p:nvCxnSpPr>
        <p:spPr>
          <a:xfrm>
            <a:off x="2241488" y="3428471"/>
            <a:ext cx="503170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 userDrawn="1"/>
        </p:nvSpPr>
        <p:spPr>
          <a:xfrm>
            <a:off x="7273190" y="3354568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5" name="Freeform: Shape 24"/>
          <p:cNvSpPr/>
          <p:nvPr userDrawn="1"/>
        </p:nvSpPr>
        <p:spPr>
          <a:xfrm>
            <a:off x="6099176" y="3621586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191267" y="3856605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944535"/>
            <a:ext cx="2478877" cy="2350427"/>
          </a:xfrm>
        </p:spPr>
        <p:txBody>
          <a:bodyPr anchor="b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30" name="Straight Connector 29"/>
          <p:cNvCxnSpPr>
            <a:stCxn id="23" idx="6"/>
          </p:cNvCxnSpPr>
          <p:nvPr userDrawn="1"/>
        </p:nvCxnSpPr>
        <p:spPr>
          <a:xfrm>
            <a:off x="7420972" y="3428471"/>
            <a:ext cx="4779495" cy="10552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35567" y="932536"/>
            <a:ext cx="3816350" cy="151035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8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6096000" y="4416730"/>
            <a:ext cx="3816350" cy="151035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0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1" grpId="1" animBg="1"/>
      <p:bldP spid="12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5" grpId="0" animBg="1"/>
      <p:bldP spid="25" grpId="1" animBg="1"/>
      <p:bldP spid="2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8" grpId="0" animBg="1"/>
    </p:bld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5" name="Straight Connector 4"/>
          <p:cNvCxnSpPr>
            <a:endCxn id="23" idx="2"/>
          </p:cNvCxnSpPr>
          <p:nvPr userDrawn="1"/>
        </p:nvCxnSpPr>
        <p:spPr>
          <a:xfrm>
            <a:off x="0" y="3428471"/>
            <a:ext cx="6025284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 userDrawn="1"/>
        </p:nvSpPr>
        <p:spPr>
          <a:xfrm>
            <a:off x="6025284" y="3354568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5" name="Freeform: Shape 24"/>
          <p:cNvSpPr/>
          <p:nvPr userDrawn="1"/>
        </p:nvSpPr>
        <p:spPr>
          <a:xfrm>
            <a:off x="4850500" y="3621586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942592" y="3856605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cxnSp>
        <p:nvCxnSpPr>
          <p:cNvPr id="30" name="Straight Connector 29"/>
          <p:cNvCxnSpPr>
            <a:stCxn id="23" idx="6"/>
          </p:cNvCxnSpPr>
          <p:nvPr userDrawn="1"/>
        </p:nvCxnSpPr>
        <p:spPr>
          <a:xfrm>
            <a:off x="6173066" y="3428471"/>
            <a:ext cx="6018934" cy="132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935567" y="932536"/>
            <a:ext cx="10320867" cy="2325721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698057" y="3621586"/>
            <a:ext cx="3558377" cy="2303879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4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5" grpId="1" animBg="1"/>
      <p:bldP spid="2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3428471"/>
            <a:ext cx="6025284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mond 22"/>
          <p:cNvSpPr/>
          <p:nvPr userDrawn="1"/>
        </p:nvSpPr>
        <p:spPr>
          <a:xfrm>
            <a:off x="6025284" y="3354568"/>
            <a:ext cx="147782" cy="147805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5" name="Freeform: Shape 24"/>
          <p:cNvSpPr/>
          <p:nvPr userDrawn="1"/>
        </p:nvSpPr>
        <p:spPr>
          <a:xfrm>
            <a:off x="4853387" y="3621586"/>
            <a:ext cx="2478877" cy="739077"/>
          </a:xfrm>
          <a:custGeom>
            <a:avLst/>
            <a:gdLst>
              <a:gd name="connsiteX0" fmla="*/ 3718316 w 3718316"/>
              <a:gd name="connsiteY0" fmla="*/ 1108444 h 1108444"/>
              <a:gd name="connsiteX1" fmla="*/ 0 w 3718316"/>
              <a:gd name="connsiteY1" fmla="*/ 1108444 h 1108444"/>
              <a:gd name="connsiteX2" fmla="*/ 0 w 3718316"/>
              <a:gd name="connsiteY2" fmla="*/ 202304 h 1108444"/>
              <a:gd name="connsiteX3" fmla="*/ 1751347 w 3718316"/>
              <a:gd name="connsiteY3" fmla="*/ 202304 h 1108444"/>
              <a:gd name="connsiteX4" fmla="*/ 1868683 w 3718316"/>
              <a:gd name="connsiteY4" fmla="*/ 0 h 1108444"/>
              <a:gd name="connsiteX5" fmla="*/ 1986019 w 3718316"/>
              <a:gd name="connsiteY5" fmla="*/ 202304 h 1108444"/>
              <a:gd name="connsiteX6" fmla="*/ 3718316 w 3718316"/>
              <a:gd name="connsiteY6" fmla="*/ 202304 h 1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8316" h="1108444">
                <a:moveTo>
                  <a:pt x="3718316" y="1108444"/>
                </a:moveTo>
                <a:lnTo>
                  <a:pt x="0" y="1108444"/>
                </a:lnTo>
                <a:lnTo>
                  <a:pt x="0" y="202304"/>
                </a:lnTo>
                <a:lnTo>
                  <a:pt x="1751347" y="202304"/>
                </a:lnTo>
                <a:lnTo>
                  <a:pt x="1868683" y="0"/>
                </a:lnTo>
                <a:lnTo>
                  <a:pt x="1986019" y="202304"/>
                </a:lnTo>
                <a:lnTo>
                  <a:pt x="3718316" y="202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945478" y="3856605"/>
            <a:ext cx="2288345" cy="407746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6173066" y="3428471"/>
            <a:ext cx="6018934" cy="132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53388" y="4471090"/>
            <a:ext cx="2478877" cy="1454375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11" name="Straight Connector 10"/>
          <p:cNvCxnSpPr>
            <a:stCxn id="23" idx="0"/>
          </p:cNvCxnSpPr>
          <p:nvPr userDrawn="1"/>
        </p:nvCxnSpPr>
        <p:spPr>
          <a:xfrm flipH="1" flipV="1">
            <a:off x="6096001" y="0"/>
            <a:ext cx="3175" cy="3354568"/>
          </a:xfrm>
          <a:prstGeom prst="line">
            <a:avLst/>
          </a:prstGeom>
          <a:ln w="12700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78743" y="932536"/>
            <a:ext cx="1643367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6169892" y="950097"/>
            <a:ext cx="4007042" cy="362110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613067" y="2974897"/>
            <a:ext cx="1643367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792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5" grpId="1" animBg="1"/>
      <p:bldP spid="2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096000" y="932536"/>
            <a:ext cx="5160433" cy="499292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13" name="Straight Connector 12"/>
          <p:cNvCxnSpPr>
            <a:endCxn id="14" idx="2"/>
          </p:cNvCxnSpPr>
          <p:nvPr userDrawn="1"/>
        </p:nvCxnSpPr>
        <p:spPr>
          <a:xfrm>
            <a:off x="0" y="3428471"/>
            <a:ext cx="5635061" cy="52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 userDrawn="1"/>
        </p:nvSpPr>
        <p:spPr>
          <a:xfrm>
            <a:off x="5635062" y="3355097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932537"/>
            <a:ext cx="3407833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33951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034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23" grpId="0"/>
      <p:bldP spid="24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gnif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2" name="Freeform: Shape 71"/>
          <p:cNvSpPr/>
          <p:nvPr userDrawn="1"/>
        </p:nvSpPr>
        <p:spPr>
          <a:xfrm rot="2700000">
            <a:off x="3802408" y="1921571"/>
            <a:ext cx="2464342" cy="3943867"/>
          </a:xfrm>
          <a:custGeom>
            <a:avLst/>
            <a:gdLst>
              <a:gd name="connsiteX0" fmla="*/ 797273 w 3695942"/>
              <a:gd name="connsiteY0" fmla="*/ 797271 h 5915801"/>
              <a:gd name="connsiteX1" fmla="*/ 362059 w 3695942"/>
              <a:gd name="connsiteY1" fmla="*/ 1847971 h 5915801"/>
              <a:gd name="connsiteX2" fmla="*/ 1847972 w 3695942"/>
              <a:gd name="connsiteY2" fmla="*/ 3333884 h 5915801"/>
              <a:gd name="connsiteX3" fmla="*/ 3333885 w 3695942"/>
              <a:gd name="connsiteY3" fmla="*/ 1847971 h 5915801"/>
              <a:gd name="connsiteX4" fmla="*/ 1847972 w 3695942"/>
              <a:gd name="connsiteY4" fmla="*/ 362057 h 5915801"/>
              <a:gd name="connsiteX5" fmla="*/ 797273 w 3695942"/>
              <a:gd name="connsiteY5" fmla="*/ 797271 h 5915801"/>
              <a:gd name="connsiteX6" fmla="*/ 541259 w 3695942"/>
              <a:gd name="connsiteY6" fmla="*/ 541258 h 5915801"/>
              <a:gd name="connsiteX7" fmla="*/ 1847971 w 3695942"/>
              <a:gd name="connsiteY7" fmla="*/ 0 h 5915801"/>
              <a:gd name="connsiteX8" fmla="*/ 3695942 w 3695942"/>
              <a:gd name="connsiteY8" fmla="*/ 1847971 h 5915801"/>
              <a:gd name="connsiteX9" fmla="*/ 2220402 w 3695942"/>
              <a:gd name="connsiteY9" fmla="*/ 3658398 h 5915801"/>
              <a:gd name="connsiteX10" fmla="*/ 2044562 w 3695942"/>
              <a:gd name="connsiteY10" fmla="*/ 3685234 h 5915801"/>
              <a:gd name="connsiteX11" fmla="*/ 2044562 w 3695942"/>
              <a:gd name="connsiteY11" fmla="*/ 5719208 h 5915801"/>
              <a:gd name="connsiteX12" fmla="*/ 1847969 w 3695942"/>
              <a:gd name="connsiteY12" fmla="*/ 5915801 h 5915801"/>
              <a:gd name="connsiteX13" fmla="*/ 1847969 w 3695942"/>
              <a:gd name="connsiteY13" fmla="*/ 5915800 h 5915801"/>
              <a:gd name="connsiteX14" fmla="*/ 1651376 w 3695942"/>
              <a:gd name="connsiteY14" fmla="*/ 5719207 h 5915801"/>
              <a:gd name="connsiteX15" fmla="*/ 1651377 w 3695942"/>
              <a:gd name="connsiteY15" fmla="*/ 3685234 h 5915801"/>
              <a:gd name="connsiteX16" fmla="*/ 1475541 w 3695942"/>
              <a:gd name="connsiteY16" fmla="*/ 3658398 h 5915801"/>
              <a:gd name="connsiteX17" fmla="*/ 0 w 3695942"/>
              <a:gd name="connsiteY17" fmla="*/ 1847971 h 5915801"/>
              <a:gd name="connsiteX18" fmla="*/ 541259 w 3695942"/>
              <a:gd name="connsiteY18" fmla="*/ 541258 h 591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95942" h="5915801">
                <a:moveTo>
                  <a:pt x="797273" y="797271"/>
                </a:moveTo>
                <a:cubicBezTo>
                  <a:pt x="528375" y="1066169"/>
                  <a:pt x="362059" y="1437647"/>
                  <a:pt x="362059" y="1847971"/>
                </a:cubicBezTo>
                <a:cubicBezTo>
                  <a:pt x="362059" y="2668617"/>
                  <a:pt x="1027325" y="3333884"/>
                  <a:pt x="1847972" y="3333884"/>
                </a:cubicBezTo>
                <a:cubicBezTo>
                  <a:pt x="2668619" y="3333884"/>
                  <a:pt x="3333885" y="2668617"/>
                  <a:pt x="3333885" y="1847971"/>
                </a:cubicBezTo>
                <a:cubicBezTo>
                  <a:pt x="3333885" y="1027324"/>
                  <a:pt x="2668619" y="362057"/>
                  <a:pt x="1847972" y="362057"/>
                </a:cubicBezTo>
                <a:cubicBezTo>
                  <a:pt x="1437648" y="362058"/>
                  <a:pt x="1066170" y="528374"/>
                  <a:pt x="797273" y="797271"/>
                </a:cubicBezTo>
                <a:close/>
                <a:moveTo>
                  <a:pt x="541259" y="541258"/>
                </a:moveTo>
                <a:cubicBezTo>
                  <a:pt x="875676" y="206841"/>
                  <a:pt x="1337668" y="0"/>
                  <a:pt x="1847971" y="0"/>
                </a:cubicBezTo>
                <a:cubicBezTo>
                  <a:pt x="2868577" y="0"/>
                  <a:pt x="3695942" y="827365"/>
                  <a:pt x="3695942" y="1847971"/>
                </a:cubicBezTo>
                <a:cubicBezTo>
                  <a:pt x="3695942" y="2741001"/>
                  <a:pt x="3062491" y="3486081"/>
                  <a:pt x="2220402" y="3658398"/>
                </a:cubicBezTo>
                <a:lnTo>
                  <a:pt x="2044562" y="3685234"/>
                </a:lnTo>
                <a:lnTo>
                  <a:pt x="2044562" y="5719208"/>
                </a:lnTo>
                <a:cubicBezTo>
                  <a:pt x="2044562" y="5827783"/>
                  <a:pt x="1956544" y="5915801"/>
                  <a:pt x="1847969" y="5915801"/>
                </a:cubicBezTo>
                <a:lnTo>
                  <a:pt x="1847969" y="5915800"/>
                </a:lnTo>
                <a:cubicBezTo>
                  <a:pt x="1739394" y="5915800"/>
                  <a:pt x="1651376" y="5827782"/>
                  <a:pt x="1651376" y="5719207"/>
                </a:cubicBezTo>
                <a:lnTo>
                  <a:pt x="1651377" y="3685234"/>
                </a:lnTo>
                <a:lnTo>
                  <a:pt x="1475541" y="3658398"/>
                </a:lnTo>
                <a:cubicBezTo>
                  <a:pt x="633452" y="3486081"/>
                  <a:pt x="0" y="2741001"/>
                  <a:pt x="0" y="1847971"/>
                </a:cubicBezTo>
                <a:cubicBezTo>
                  <a:pt x="0" y="1337668"/>
                  <a:pt x="206841" y="875676"/>
                  <a:pt x="541259" y="541258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51" name="Freeform: Shape 50"/>
          <p:cNvSpPr/>
          <p:nvPr userDrawn="1"/>
        </p:nvSpPr>
        <p:spPr>
          <a:xfrm rot="19800000">
            <a:off x="5692688" y="1382709"/>
            <a:ext cx="1058703" cy="1456073"/>
          </a:xfrm>
          <a:custGeom>
            <a:avLst/>
            <a:gdLst>
              <a:gd name="connsiteX0" fmla="*/ 327872 w 1588054"/>
              <a:gd name="connsiteY0" fmla="*/ 0 h 2183773"/>
              <a:gd name="connsiteX1" fmla="*/ 510788 w 1588054"/>
              <a:gd name="connsiteY1" fmla="*/ 118292 h 2183773"/>
              <a:gd name="connsiteX2" fmla="*/ 1585097 w 1588054"/>
              <a:gd name="connsiteY2" fmla="*/ 2051410 h 2183773"/>
              <a:gd name="connsiteX3" fmla="*/ 1588054 w 1588054"/>
              <a:gd name="connsiteY3" fmla="*/ 2183773 h 2183773"/>
              <a:gd name="connsiteX4" fmla="*/ 932943 w 1588054"/>
              <a:gd name="connsiteY4" fmla="*/ 2183773 h 2183773"/>
              <a:gd name="connsiteX5" fmla="*/ 932277 w 1588054"/>
              <a:gd name="connsiteY5" fmla="*/ 2117963 h 2183773"/>
              <a:gd name="connsiteX6" fmla="*/ 868717 w 1588054"/>
              <a:gd name="connsiteY6" fmla="*/ 1727409 h 2183773"/>
              <a:gd name="connsiteX7" fmla="*/ 116225 w 1588054"/>
              <a:gd name="connsiteY7" fmla="*/ 642603 h 2183773"/>
              <a:gd name="connsiteX8" fmla="*/ 0 w 1588054"/>
              <a:gd name="connsiteY8" fmla="*/ 567891 h 2183773"/>
              <a:gd name="connsiteX9" fmla="*/ 327872 w 1588054"/>
              <a:gd name="connsiteY9" fmla="*/ 0 h 218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8054" h="2183773">
                <a:moveTo>
                  <a:pt x="327872" y="0"/>
                </a:moveTo>
                <a:lnTo>
                  <a:pt x="510788" y="118292"/>
                </a:lnTo>
                <a:cubicBezTo>
                  <a:pt x="1154406" y="582464"/>
                  <a:pt x="1531952" y="1299400"/>
                  <a:pt x="1585097" y="2051410"/>
                </a:cubicBezTo>
                <a:lnTo>
                  <a:pt x="1588054" y="2183773"/>
                </a:lnTo>
                <a:lnTo>
                  <a:pt x="932943" y="2183773"/>
                </a:lnTo>
                <a:lnTo>
                  <a:pt x="932277" y="2117963"/>
                </a:lnTo>
                <a:cubicBezTo>
                  <a:pt x="924499" y="1988393"/>
                  <a:pt x="903621" y="1857675"/>
                  <a:pt x="868717" y="1727409"/>
                </a:cubicBezTo>
                <a:cubicBezTo>
                  <a:pt x="746551" y="1271481"/>
                  <a:pt x="472804" y="896648"/>
                  <a:pt x="116225" y="642603"/>
                </a:cubicBezTo>
                <a:lnTo>
                  <a:pt x="0" y="567891"/>
                </a:lnTo>
                <a:lnTo>
                  <a:pt x="327872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52" name="Freeform: Shape 51"/>
          <p:cNvSpPr/>
          <p:nvPr userDrawn="1"/>
        </p:nvSpPr>
        <p:spPr>
          <a:xfrm rot="19800000">
            <a:off x="6453862" y="2699978"/>
            <a:ext cx="1060142" cy="1456985"/>
          </a:xfrm>
          <a:custGeom>
            <a:avLst/>
            <a:gdLst>
              <a:gd name="connsiteX0" fmla="*/ 1589747 w 1590213"/>
              <a:gd name="connsiteY0" fmla="*/ 0 h 2185140"/>
              <a:gd name="connsiteX1" fmla="*/ 1590213 w 1590213"/>
              <a:gd name="connsiteY1" fmla="*/ 20834 h 2185140"/>
              <a:gd name="connsiteX2" fmla="*/ 1241066 w 1590213"/>
              <a:gd name="connsiteY2" fmla="*/ 1255449 h 2185140"/>
              <a:gd name="connsiteX3" fmla="*/ 346432 w 1590213"/>
              <a:gd name="connsiteY3" fmla="*/ 2175126 h 2185140"/>
              <a:gd name="connsiteX4" fmla="*/ 328156 w 1590213"/>
              <a:gd name="connsiteY4" fmla="*/ 2185140 h 2185140"/>
              <a:gd name="connsiteX5" fmla="*/ 0 w 1590213"/>
              <a:gd name="connsiteY5" fmla="*/ 1616757 h 2185140"/>
              <a:gd name="connsiteX6" fmla="*/ 25268 w 1590213"/>
              <a:gd name="connsiteY6" fmla="*/ 1602508 h 2185140"/>
              <a:gd name="connsiteX7" fmla="*/ 933729 w 1590213"/>
              <a:gd name="connsiteY7" fmla="*/ 29007 h 2185140"/>
              <a:gd name="connsiteX8" fmla="*/ 933435 w 1590213"/>
              <a:gd name="connsiteY8" fmla="*/ 0 h 2185140"/>
              <a:gd name="connsiteX9" fmla="*/ 1589747 w 1590213"/>
              <a:gd name="connsiteY9" fmla="*/ 0 h 218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0213" h="2185140">
                <a:moveTo>
                  <a:pt x="1589747" y="0"/>
                </a:moveTo>
                <a:lnTo>
                  <a:pt x="1590213" y="20834"/>
                </a:lnTo>
                <a:cubicBezTo>
                  <a:pt x="1579289" y="441455"/>
                  <a:pt x="1466240" y="865435"/>
                  <a:pt x="1241066" y="1255449"/>
                </a:cubicBezTo>
                <a:cubicBezTo>
                  <a:pt x="1015891" y="1645462"/>
                  <a:pt x="705238" y="1955355"/>
                  <a:pt x="346432" y="2175126"/>
                </a:cubicBezTo>
                <a:lnTo>
                  <a:pt x="328156" y="2185140"/>
                </a:lnTo>
                <a:lnTo>
                  <a:pt x="0" y="1616757"/>
                </a:lnTo>
                <a:lnTo>
                  <a:pt x="25268" y="1602508"/>
                </a:lnTo>
                <a:cubicBezTo>
                  <a:pt x="566879" y="1260414"/>
                  <a:pt x="908273" y="669103"/>
                  <a:pt x="933729" y="29007"/>
                </a:cubicBezTo>
                <a:lnTo>
                  <a:pt x="933435" y="0"/>
                </a:lnTo>
                <a:lnTo>
                  <a:pt x="1589747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53" name="Freeform: Shape 52"/>
          <p:cNvSpPr/>
          <p:nvPr userDrawn="1"/>
        </p:nvSpPr>
        <p:spPr>
          <a:xfrm rot="19800000">
            <a:off x="5436291" y="4323840"/>
            <a:ext cx="1680863" cy="597059"/>
          </a:xfrm>
          <a:custGeom>
            <a:avLst/>
            <a:gdLst>
              <a:gd name="connsiteX0" fmla="*/ 2193739 w 2521294"/>
              <a:gd name="connsiteY0" fmla="*/ 13 h 895451"/>
              <a:gd name="connsiteX1" fmla="*/ 2521294 w 2521294"/>
              <a:gd name="connsiteY1" fmla="*/ 567355 h 895451"/>
              <a:gd name="connsiteX2" fmla="*/ 2405186 w 2521294"/>
              <a:gd name="connsiteY2" fmla="*/ 630976 h 895451"/>
              <a:gd name="connsiteX3" fmla="*/ 193902 w 2521294"/>
              <a:gd name="connsiteY3" fmla="*/ 667156 h 895451"/>
              <a:gd name="connsiteX4" fmla="*/ 0 w 2521294"/>
              <a:gd name="connsiteY4" fmla="*/ 567892 h 895451"/>
              <a:gd name="connsiteX5" fmla="*/ 327872 w 2521294"/>
              <a:gd name="connsiteY5" fmla="*/ 0 h 895451"/>
              <a:gd name="connsiteX6" fmla="*/ 450687 w 2521294"/>
              <a:gd name="connsiteY6" fmla="*/ 63299 h 895451"/>
              <a:gd name="connsiteX7" fmla="*/ 1766403 w 2521294"/>
              <a:gd name="connsiteY7" fmla="*/ 172573 h 895451"/>
              <a:gd name="connsiteX8" fmla="*/ 2136412 w 2521294"/>
              <a:gd name="connsiteY8" fmla="*/ 32341 h 895451"/>
              <a:gd name="connsiteX9" fmla="*/ 2193739 w 2521294"/>
              <a:gd name="connsiteY9" fmla="*/ 13 h 89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1294" h="895451">
                <a:moveTo>
                  <a:pt x="2193739" y="13"/>
                </a:moveTo>
                <a:lnTo>
                  <a:pt x="2521294" y="567355"/>
                </a:lnTo>
                <a:lnTo>
                  <a:pt x="2405186" y="630976"/>
                </a:lnTo>
                <a:cubicBezTo>
                  <a:pt x="1727354" y="960956"/>
                  <a:pt x="917695" y="992459"/>
                  <a:pt x="193902" y="667156"/>
                </a:cubicBezTo>
                <a:lnTo>
                  <a:pt x="0" y="567892"/>
                </a:lnTo>
                <a:lnTo>
                  <a:pt x="327872" y="0"/>
                </a:lnTo>
                <a:lnTo>
                  <a:pt x="450687" y="63299"/>
                </a:lnTo>
                <a:cubicBezTo>
                  <a:pt x="848986" y="245083"/>
                  <a:pt x="1310475" y="294738"/>
                  <a:pt x="1766403" y="172573"/>
                </a:cubicBezTo>
                <a:cubicBezTo>
                  <a:pt x="1896668" y="137668"/>
                  <a:pt x="2020313" y="90390"/>
                  <a:pt x="2136412" y="32341"/>
                </a:cubicBezTo>
                <a:lnTo>
                  <a:pt x="2193739" y="1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54" name="Text Placeholder 5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6123952" y="1871104"/>
            <a:ext cx="38243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55" name="Text Placeholder 5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6123952" y="4485893"/>
            <a:ext cx="38243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56" name="Text Placeholder 5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6879877" y="3116534"/>
            <a:ext cx="38243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57" name="Text Placeholder 5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4747231" y="3129281"/>
            <a:ext cx="1643367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58" name="Text Placeholder 5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8001000" y="1331705"/>
            <a:ext cx="324488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Text Placeholder 5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8001000" y="892146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0" name="Text Placeholder 5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001000" y="3154778"/>
            <a:ext cx="324488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1" name="Text Placeholder 5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8001000" y="2715219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2" name="Text Placeholder 5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8001000" y="4977851"/>
            <a:ext cx="324488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3" name="Text Placeholder 5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8001000" y="4538292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4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935567" y="2422731"/>
            <a:ext cx="301685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654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3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5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5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51" grpId="0" animBg="1"/>
      <p:bldP spid="52" grpId="0" animBg="1"/>
      <p:bldP spid="53" grpId="0" animBg="1"/>
      <p:bldP spid="5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/>
    </p:bld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5" name="Freeform: Shape 24"/>
          <p:cNvSpPr/>
          <p:nvPr userDrawn="1"/>
        </p:nvSpPr>
        <p:spPr>
          <a:xfrm>
            <a:off x="1295401" y="2180504"/>
            <a:ext cx="2696079" cy="2121805"/>
          </a:xfrm>
          <a:custGeom>
            <a:avLst/>
            <a:gdLst>
              <a:gd name="connsiteX0" fmla="*/ 2453010 w 4044119"/>
              <a:gd name="connsiteY0" fmla="*/ 0 h 3182217"/>
              <a:gd name="connsiteX1" fmla="*/ 3630386 w 4044119"/>
              <a:gd name="connsiteY1" fmla="*/ 1177376 h 3182217"/>
              <a:gd name="connsiteX2" fmla="*/ 3751565 w 4044119"/>
              <a:gd name="connsiteY2" fmla="*/ 1298555 h 3182217"/>
              <a:gd name="connsiteX3" fmla="*/ 3915229 w 4044119"/>
              <a:gd name="connsiteY3" fmla="*/ 1462219 h 3182217"/>
              <a:gd name="connsiteX4" fmla="*/ 4044119 w 4044119"/>
              <a:gd name="connsiteY4" fmla="*/ 1591109 h 3182217"/>
              <a:gd name="connsiteX5" fmla="*/ 3915229 w 4044119"/>
              <a:gd name="connsiteY5" fmla="*/ 1719999 h 3182217"/>
              <a:gd name="connsiteX6" fmla="*/ 3751566 w 4044119"/>
              <a:gd name="connsiteY6" fmla="*/ 1883662 h 3182217"/>
              <a:gd name="connsiteX7" fmla="*/ 3630386 w 4044119"/>
              <a:gd name="connsiteY7" fmla="*/ 2004842 h 3182217"/>
              <a:gd name="connsiteX8" fmla="*/ 3630386 w 4044119"/>
              <a:gd name="connsiteY8" fmla="*/ 2004842 h 3182217"/>
              <a:gd name="connsiteX9" fmla="*/ 2453010 w 4044119"/>
              <a:gd name="connsiteY9" fmla="*/ 3182217 h 3182217"/>
              <a:gd name="connsiteX10" fmla="*/ 2039277 w 4044119"/>
              <a:gd name="connsiteY10" fmla="*/ 2768484 h 3182217"/>
              <a:gd name="connsiteX11" fmla="*/ 2924099 w 4044119"/>
              <a:gd name="connsiteY11" fmla="*/ 1883662 h 3182217"/>
              <a:gd name="connsiteX12" fmla="*/ 0 w 4044119"/>
              <a:gd name="connsiteY12" fmla="*/ 1883662 h 3182217"/>
              <a:gd name="connsiteX13" fmla="*/ 0 w 4044119"/>
              <a:gd name="connsiteY13" fmla="*/ 1298555 h 3182217"/>
              <a:gd name="connsiteX14" fmla="*/ 2924099 w 4044119"/>
              <a:gd name="connsiteY14" fmla="*/ 1298555 h 3182217"/>
              <a:gd name="connsiteX15" fmla="*/ 2039277 w 4044119"/>
              <a:gd name="connsiteY15" fmla="*/ 413733 h 318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44119" h="3182217">
                <a:moveTo>
                  <a:pt x="2453010" y="0"/>
                </a:moveTo>
                <a:lnTo>
                  <a:pt x="3630386" y="1177376"/>
                </a:lnTo>
                <a:lnTo>
                  <a:pt x="3751565" y="1298555"/>
                </a:lnTo>
                <a:lnTo>
                  <a:pt x="3915229" y="1462219"/>
                </a:lnTo>
                <a:lnTo>
                  <a:pt x="4044119" y="1591109"/>
                </a:lnTo>
                <a:lnTo>
                  <a:pt x="3915229" y="1719999"/>
                </a:lnTo>
                <a:lnTo>
                  <a:pt x="3751566" y="1883662"/>
                </a:lnTo>
                <a:lnTo>
                  <a:pt x="3630386" y="2004842"/>
                </a:lnTo>
                <a:lnTo>
                  <a:pt x="3630386" y="2004842"/>
                </a:lnTo>
                <a:lnTo>
                  <a:pt x="2453010" y="3182217"/>
                </a:lnTo>
                <a:lnTo>
                  <a:pt x="2039277" y="2768484"/>
                </a:lnTo>
                <a:lnTo>
                  <a:pt x="2924099" y="1883662"/>
                </a:lnTo>
                <a:lnTo>
                  <a:pt x="0" y="1883662"/>
                </a:lnTo>
                <a:lnTo>
                  <a:pt x="0" y="1298555"/>
                </a:lnTo>
                <a:lnTo>
                  <a:pt x="2924099" y="1298555"/>
                </a:lnTo>
                <a:lnTo>
                  <a:pt x="2039277" y="41373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419505" y="3048800"/>
            <a:ext cx="2165767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6" name="Freeform: Shape 25"/>
          <p:cNvSpPr/>
          <p:nvPr userDrawn="1"/>
        </p:nvSpPr>
        <p:spPr>
          <a:xfrm>
            <a:off x="4747961" y="2180504"/>
            <a:ext cx="2696079" cy="2121805"/>
          </a:xfrm>
          <a:custGeom>
            <a:avLst/>
            <a:gdLst>
              <a:gd name="connsiteX0" fmla="*/ 2453010 w 4044119"/>
              <a:gd name="connsiteY0" fmla="*/ 0 h 3182217"/>
              <a:gd name="connsiteX1" fmla="*/ 3630386 w 4044119"/>
              <a:gd name="connsiteY1" fmla="*/ 1177376 h 3182217"/>
              <a:gd name="connsiteX2" fmla="*/ 3751565 w 4044119"/>
              <a:gd name="connsiteY2" fmla="*/ 1298555 h 3182217"/>
              <a:gd name="connsiteX3" fmla="*/ 3915229 w 4044119"/>
              <a:gd name="connsiteY3" fmla="*/ 1462219 h 3182217"/>
              <a:gd name="connsiteX4" fmla="*/ 4044119 w 4044119"/>
              <a:gd name="connsiteY4" fmla="*/ 1591109 h 3182217"/>
              <a:gd name="connsiteX5" fmla="*/ 3915229 w 4044119"/>
              <a:gd name="connsiteY5" fmla="*/ 1719999 h 3182217"/>
              <a:gd name="connsiteX6" fmla="*/ 3751566 w 4044119"/>
              <a:gd name="connsiteY6" fmla="*/ 1883662 h 3182217"/>
              <a:gd name="connsiteX7" fmla="*/ 3630386 w 4044119"/>
              <a:gd name="connsiteY7" fmla="*/ 2004842 h 3182217"/>
              <a:gd name="connsiteX8" fmla="*/ 3630386 w 4044119"/>
              <a:gd name="connsiteY8" fmla="*/ 2004842 h 3182217"/>
              <a:gd name="connsiteX9" fmla="*/ 2453010 w 4044119"/>
              <a:gd name="connsiteY9" fmla="*/ 3182217 h 3182217"/>
              <a:gd name="connsiteX10" fmla="*/ 2039277 w 4044119"/>
              <a:gd name="connsiteY10" fmla="*/ 2768484 h 3182217"/>
              <a:gd name="connsiteX11" fmla="*/ 2924099 w 4044119"/>
              <a:gd name="connsiteY11" fmla="*/ 1883662 h 3182217"/>
              <a:gd name="connsiteX12" fmla="*/ 0 w 4044119"/>
              <a:gd name="connsiteY12" fmla="*/ 1883662 h 3182217"/>
              <a:gd name="connsiteX13" fmla="*/ 0 w 4044119"/>
              <a:gd name="connsiteY13" fmla="*/ 1298555 h 3182217"/>
              <a:gd name="connsiteX14" fmla="*/ 2924099 w 4044119"/>
              <a:gd name="connsiteY14" fmla="*/ 1298555 h 3182217"/>
              <a:gd name="connsiteX15" fmla="*/ 2039277 w 4044119"/>
              <a:gd name="connsiteY15" fmla="*/ 413733 h 318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44119" h="3182217">
                <a:moveTo>
                  <a:pt x="2453010" y="0"/>
                </a:moveTo>
                <a:lnTo>
                  <a:pt x="3630386" y="1177376"/>
                </a:lnTo>
                <a:lnTo>
                  <a:pt x="3751565" y="1298555"/>
                </a:lnTo>
                <a:lnTo>
                  <a:pt x="3915229" y="1462219"/>
                </a:lnTo>
                <a:lnTo>
                  <a:pt x="4044119" y="1591109"/>
                </a:lnTo>
                <a:lnTo>
                  <a:pt x="3915229" y="1719999"/>
                </a:lnTo>
                <a:lnTo>
                  <a:pt x="3751566" y="1883662"/>
                </a:lnTo>
                <a:lnTo>
                  <a:pt x="3630386" y="2004842"/>
                </a:lnTo>
                <a:lnTo>
                  <a:pt x="3630386" y="2004842"/>
                </a:lnTo>
                <a:lnTo>
                  <a:pt x="2453010" y="3182217"/>
                </a:lnTo>
                <a:lnTo>
                  <a:pt x="2039277" y="2768484"/>
                </a:lnTo>
                <a:lnTo>
                  <a:pt x="2924099" y="1883662"/>
                </a:lnTo>
                <a:lnTo>
                  <a:pt x="0" y="1883662"/>
                </a:lnTo>
                <a:lnTo>
                  <a:pt x="0" y="1298555"/>
                </a:lnTo>
                <a:lnTo>
                  <a:pt x="2924099" y="1298555"/>
                </a:lnTo>
                <a:lnTo>
                  <a:pt x="2039277" y="413733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872065" y="3048800"/>
            <a:ext cx="2165767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8" name="Freeform: Shape 27"/>
          <p:cNvSpPr/>
          <p:nvPr userDrawn="1"/>
        </p:nvSpPr>
        <p:spPr>
          <a:xfrm>
            <a:off x="8200521" y="2180504"/>
            <a:ext cx="2696079" cy="2121805"/>
          </a:xfrm>
          <a:custGeom>
            <a:avLst/>
            <a:gdLst>
              <a:gd name="connsiteX0" fmla="*/ 2453010 w 4044119"/>
              <a:gd name="connsiteY0" fmla="*/ 0 h 3182217"/>
              <a:gd name="connsiteX1" fmla="*/ 3630386 w 4044119"/>
              <a:gd name="connsiteY1" fmla="*/ 1177376 h 3182217"/>
              <a:gd name="connsiteX2" fmla="*/ 3751565 w 4044119"/>
              <a:gd name="connsiteY2" fmla="*/ 1298555 h 3182217"/>
              <a:gd name="connsiteX3" fmla="*/ 3915229 w 4044119"/>
              <a:gd name="connsiteY3" fmla="*/ 1462219 h 3182217"/>
              <a:gd name="connsiteX4" fmla="*/ 4044119 w 4044119"/>
              <a:gd name="connsiteY4" fmla="*/ 1591109 h 3182217"/>
              <a:gd name="connsiteX5" fmla="*/ 3915229 w 4044119"/>
              <a:gd name="connsiteY5" fmla="*/ 1719999 h 3182217"/>
              <a:gd name="connsiteX6" fmla="*/ 3751566 w 4044119"/>
              <a:gd name="connsiteY6" fmla="*/ 1883662 h 3182217"/>
              <a:gd name="connsiteX7" fmla="*/ 3630386 w 4044119"/>
              <a:gd name="connsiteY7" fmla="*/ 2004842 h 3182217"/>
              <a:gd name="connsiteX8" fmla="*/ 3630386 w 4044119"/>
              <a:gd name="connsiteY8" fmla="*/ 2004842 h 3182217"/>
              <a:gd name="connsiteX9" fmla="*/ 2453010 w 4044119"/>
              <a:gd name="connsiteY9" fmla="*/ 3182217 h 3182217"/>
              <a:gd name="connsiteX10" fmla="*/ 2039277 w 4044119"/>
              <a:gd name="connsiteY10" fmla="*/ 2768484 h 3182217"/>
              <a:gd name="connsiteX11" fmla="*/ 2924099 w 4044119"/>
              <a:gd name="connsiteY11" fmla="*/ 1883662 h 3182217"/>
              <a:gd name="connsiteX12" fmla="*/ 0 w 4044119"/>
              <a:gd name="connsiteY12" fmla="*/ 1883662 h 3182217"/>
              <a:gd name="connsiteX13" fmla="*/ 0 w 4044119"/>
              <a:gd name="connsiteY13" fmla="*/ 1298555 h 3182217"/>
              <a:gd name="connsiteX14" fmla="*/ 2924099 w 4044119"/>
              <a:gd name="connsiteY14" fmla="*/ 1298555 h 3182217"/>
              <a:gd name="connsiteX15" fmla="*/ 2039277 w 4044119"/>
              <a:gd name="connsiteY15" fmla="*/ 413733 h 318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44119" h="3182217">
                <a:moveTo>
                  <a:pt x="2453010" y="0"/>
                </a:moveTo>
                <a:lnTo>
                  <a:pt x="3630386" y="1177376"/>
                </a:lnTo>
                <a:lnTo>
                  <a:pt x="3751565" y="1298555"/>
                </a:lnTo>
                <a:lnTo>
                  <a:pt x="3915229" y="1462219"/>
                </a:lnTo>
                <a:lnTo>
                  <a:pt x="4044119" y="1591109"/>
                </a:lnTo>
                <a:lnTo>
                  <a:pt x="3915229" y="1719999"/>
                </a:lnTo>
                <a:lnTo>
                  <a:pt x="3751566" y="1883662"/>
                </a:lnTo>
                <a:lnTo>
                  <a:pt x="3630386" y="2004842"/>
                </a:lnTo>
                <a:lnTo>
                  <a:pt x="3630386" y="2004842"/>
                </a:lnTo>
                <a:lnTo>
                  <a:pt x="2453010" y="3182217"/>
                </a:lnTo>
                <a:lnTo>
                  <a:pt x="2039277" y="2768484"/>
                </a:lnTo>
                <a:lnTo>
                  <a:pt x="2924099" y="1883662"/>
                </a:lnTo>
                <a:lnTo>
                  <a:pt x="0" y="1883662"/>
                </a:lnTo>
                <a:lnTo>
                  <a:pt x="0" y="1298555"/>
                </a:lnTo>
                <a:lnTo>
                  <a:pt x="2924099" y="1298555"/>
                </a:lnTo>
                <a:lnTo>
                  <a:pt x="2039277" y="41373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8324625" y="3048800"/>
            <a:ext cx="2165767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533857" y="4792874"/>
            <a:ext cx="5124287" cy="1109304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345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"/>
                            </p:stCondLst>
                            <p:childTnLst>
                              <p:par>
                                <p:cTn id="2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300"/>
                            </p:stCondLst>
                            <p:childTnLst>
                              <p:par>
                                <p:cTn id="4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3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7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6" grpId="1" animBg="1"/>
      <p:bldP spid="27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28" grpId="1" animBg="1"/>
      <p:bldP spid="29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</p:bld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rrow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/>
          <p:cNvSpPr/>
          <p:nvPr userDrawn="1"/>
        </p:nvSpPr>
        <p:spPr>
          <a:xfrm>
            <a:off x="3525303" y="2300390"/>
            <a:ext cx="2543745" cy="2001918"/>
          </a:xfrm>
          <a:custGeom>
            <a:avLst/>
            <a:gdLst>
              <a:gd name="connsiteX0" fmla="*/ 2453010 w 4044119"/>
              <a:gd name="connsiteY0" fmla="*/ 0 h 3182217"/>
              <a:gd name="connsiteX1" fmla="*/ 3630386 w 4044119"/>
              <a:gd name="connsiteY1" fmla="*/ 1177376 h 3182217"/>
              <a:gd name="connsiteX2" fmla="*/ 3751565 w 4044119"/>
              <a:gd name="connsiteY2" fmla="*/ 1298555 h 3182217"/>
              <a:gd name="connsiteX3" fmla="*/ 3915229 w 4044119"/>
              <a:gd name="connsiteY3" fmla="*/ 1462219 h 3182217"/>
              <a:gd name="connsiteX4" fmla="*/ 4044119 w 4044119"/>
              <a:gd name="connsiteY4" fmla="*/ 1591109 h 3182217"/>
              <a:gd name="connsiteX5" fmla="*/ 3915229 w 4044119"/>
              <a:gd name="connsiteY5" fmla="*/ 1719999 h 3182217"/>
              <a:gd name="connsiteX6" fmla="*/ 3751566 w 4044119"/>
              <a:gd name="connsiteY6" fmla="*/ 1883662 h 3182217"/>
              <a:gd name="connsiteX7" fmla="*/ 3630386 w 4044119"/>
              <a:gd name="connsiteY7" fmla="*/ 2004842 h 3182217"/>
              <a:gd name="connsiteX8" fmla="*/ 3630386 w 4044119"/>
              <a:gd name="connsiteY8" fmla="*/ 2004842 h 3182217"/>
              <a:gd name="connsiteX9" fmla="*/ 2453010 w 4044119"/>
              <a:gd name="connsiteY9" fmla="*/ 3182217 h 3182217"/>
              <a:gd name="connsiteX10" fmla="*/ 2039277 w 4044119"/>
              <a:gd name="connsiteY10" fmla="*/ 2768484 h 3182217"/>
              <a:gd name="connsiteX11" fmla="*/ 2924099 w 4044119"/>
              <a:gd name="connsiteY11" fmla="*/ 1883662 h 3182217"/>
              <a:gd name="connsiteX12" fmla="*/ 0 w 4044119"/>
              <a:gd name="connsiteY12" fmla="*/ 1883662 h 3182217"/>
              <a:gd name="connsiteX13" fmla="*/ 0 w 4044119"/>
              <a:gd name="connsiteY13" fmla="*/ 1298555 h 3182217"/>
              <a:gd name="connsiteX14" fmla="*/ 2924099 w 4044119"/>
              <a:gd name="connsiteY14" fmla="*/ 1298555 h 3182217"/>
              <a:gd name="connsiteX15" fmla="*/ 2039277 w 4044119"/>
              <a:gd name="connsiteY15" fmla="*/ 413733 h 318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44119" h="3182217">
                <a:moveTo>
                  <a:pt x="2453010" y="0"/>
                </a:moveTo>
                <a:lnTo>
                  <a:pt x="3630386" y="1177376"/>
                </a:lnTo>
                <a:lnTo>
                  <a:pt x="3751565" y="1298555"/>
                </a:lnTo>
                <a:lnTo>
                  <a:pt x="3915229" y="1462219"/>
                </a:lnTo>
                <a:lnTo>
                  <a:pt x="4044119" y="1591109"/>
                </a:lnTo>
                <a:lnTo>
                  <a:pt x="3915229" y="1719999"/>
                </a:lnTo>
                <a:lnTo>
                  <a:pt x="3751566" y="1883662"/>
                </a:lnTo>
                <a:lnTo>
                  <a:pt x="3630386" y="2004842"/>
                </a:lnTo>
                <a:lnTo>
                  <a:pt x="3630386" y="2004842"/>
                </a:lnTo>
                <a:lnTo>
                  <a:pt x="2453010" y="3182217"/>
                </a:lnTo>
                <a:lnTo>
                  <a:pt x="2039277" y="2768484"/>
                </a:lnTo>
                <a:lnTo>
                  <a:pt x="2924099" y="1883662"/>
                </a:lnTo>
                <a:lnTo>
                  <a:pt x="0" y="1883662"/>
                </a:lnTo>
                <a:lnTo>
                  <a:pt x="0" y="1298555"/>
                </a:lnTo>
                <a:lnTo>
                  <a:pt x="2924099" y="1298555"/>
                </a:lnTo>
                <a:lnTo>
                  <a:pt x="2039277" y="413733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3571341" y="3095372"/>
            <a:ext cx="2165767" cy="39876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5" name="Freeform: Shape 24"/>
          <p:cNvSpPr/>
          <p:nvPr userDrawn="1"/>
        </p:nvSpPr>
        <p:spPr>
          <a:xfrm>
            <a:off x="935567" y="2300390"/>
            <a:ext cx="2543745" cy="2001918"/>
          </a:xfrm>
          <a:custGeom>
            <a:avLst/>
            <a:gdLst>
              <a:gd name="connsiteX0" fmla="*/ 2453010 w 4044119"/>
              <a:gd name="connsiteY0" fmla="*/ 0 h 3182217"/>
              <a:gd name="connsiteX1" fmla="*/ 3630386 w 4044119"/>
              <a:gd name="connsiteY1" fmla="*/ 1177376 h 3182217"/>
              <a:gd name="connsiteX2" fmla="*/ 3751565 w 4044119"/>
              <a:gd name="connsiteY2" fmla="*/ 1298555 h 3182217"/>
              <a:gd name="connsiteX3" fmla="*/ 3915229 w 4044119"/>
              <a:gd name="connsiteY3" fmla="*/ 1462219 h 3182217"/>
              <a:gd name="connsiteX4" fmla="*/ 4044119 w 4044119"/>
              <a:gd name="connsiteY4" fmla="*/ 1591109 h 3182217"/>
              <a:gd name="connsiteX5" fmla="*/ 3915229 w 4044119"/>
              <a:gd name="connsiteY5" fmla="*/ 1719999 h 3182217"/>
              <a:gd name="connsiteX6" fmla="*/ 3751566 w 4044119"/>
              <a:gd name="connsiteY6" fmla="*/ 1883662 h 3182217"/>
              <a:gd name="connsiteX7" fmla="*/ 3630386 w 4044119"/>
              <a:gd name="connsiteY7" fmla="*/ 2004842 h 3182217"/>
              <a:gd name="connsiteX8" fmla="*/ 3630386 w 4044119"/>
              <a:gd name="connsiteY8" fmla="*/ 2004842 h 3182217"/>
              <a:gd name="connsiteX9" fmla="*/ 2453010 w 4044119"/>
              <a:gd name="connsiteY9" fmla="*/ 3182217 h 3182217"/>
              <a:gd name="connsiteX10" fmla="*/ 2039277 w 4044119"/>
              <a:gd name="connsiteY10" fmla="*/ 2768484 h 3182217"/>
              <a:gd name="connsiteX11" fmla="*/ 2924099 w 4044119"/>
              <a:gd name="connsiteY11" fmla="*/ 1883662 h 3182217"/>
              <a:gd name="connsiteX12" fmla="*/ 0 w 4044119"/>
              <a:gd name="connsiteY12" fmla="*/ 1883662 h 3182217"/>
              <a:gd name="connsiteX13" fmla="*/ 0 w 4044119"/>
              <a:gd name="connsiteY13" fmla="*/ 1298555 h 3182217"/>
              <a:gd name="connsiteX14" fmla="*/ 2924099 w 4044119"/>
              <a:gd name="connsiteY14" fmla="*/ 1298555 h 3182217"/>
              <a:gd name="connsiteX15" fmla="*/ 2039277 w 4044119"/>
              <a:gd name="connsiteY15" fmla="*/ 413733 h 318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44119" h="3182217">
                <a:moveTo>
                  <a:pt x="2453010" y="0"/>
                </a:moveTo>
                <a:lnTo>
                  <a:pt x="3630386" y="1177376"/>
                </a:lnTo>
                <a:lnTo>
                  <a:pt x="3751565" y="1298555"/>
                </a:lnTo>
                <a:lnTo>
                  <a:pt x="3915229" y="1462219"/>
                </a:lnTo>
                <a:lnTo>
                  <a:pt x="4044119" y="1591109"/>
                </a:lnTo>
                <a:lnTo>
                  <a:pt x="3915229" y="1719999"/>
                </a:lnTo>
                <a:lnTo>
                  <a:pt x="3751566" y="1883662"/>
                </a:lnTo>
                <a:lnTo>
                  <a:pt x="3630386" y="2004842"/>
                </a:lnTo>
                <a:lnTo>
                  <a:pt x="3630386" y="2004842"/>
                </a:lnTo>
                <a:lnTo>
                  <a:pt x="2453010" y="3182217"/>
                </a:lnTo>
                <a:lnTo>
                  <a:pt x="2039277" y="2768484"/>
                </a:lnTo>
                <a:lnTo>
                  <a:pt x="2924099" y="1883662"/>
                </a:lnTo>
                <a:lnTo>
                  <a:pt x="0" y="1883662"/>
                </a:lnTo>
                <a:lnTo>
                  <a:pt x="0" y="1298555"/>
                </a:lnTo>
                <a:lnTo>
                  <a:pt x="2924099" y="1298555"/>
                </a:lnTo>
                <a:lnTo>
                  <a:pt x="2039277" y="41373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059671" y="3095372"/>
            <a:ext cx="2165767" cy="39876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8" name="Freeform: Shape 27"/>
          <p:cNvSpPr/>
          <p:nvPr userDrawn="1"/>
        </p:nvSpPr>
        <p:spPr>
          <a:xfrm>
            <a:off x="6115039" y="2281194"/>
            <a:ext cx="2543745" cy="2001918"/>
          </a:xfrm>
          <a:custGeom>
            <a:avLst/>
            <a:gdLst>
              <a:gd name="connsiteX0" fmla="*/ 2453010 w 4044119"/>
              <a:gd name="connsiteY0" fmla="*/ 0 h 3182217"/>
              <a:gd name="connsiteX1" fmla="*/ 3630386 w 4044119"/>
              <a:gd name="connsiteY1" fmla="*/ 1177376 h 3182217"/>
              <a:gd name="connsiteX2" fmla="*/ 3751565 w 4044119"/>
              <a:gd name="connsiteY2" fmla="*/ 1298555 h 3182217"/>
              <a:gd name="connsiteX3" fmla="*/ 3915229 w 4044119"/>
              <a:gd name="connsiteY3" fmla="*/ 1462219 h 3182217"/>
              <a:gd name="connsiteX4" fmla="*/ 4044119 w 4044119"/>
              <a:gd name="connsiteY4" fmla="*/ 1591109 h 3182217"/>
              <a:gd name="connsiteX5" fmla="*/ 3915229 w 4044119"/>
              <a:gd name="connsiteY5" fmla="*/ 1719999 h 3182217"/>
              <a:gd name="connsiteX6" fmla="*/ 3751566 w 4044119"/>
              <a:gd name="connsiteY6" fmla="*/ 1883662 h 3182217"/>
              <a:gd name="connsiteX7" fmla="*/ 3630386 w 4044119"/>
              <a:gd name="connsiteY7" fmla="*/ 2004842 h 3182217"/>
              <a:gd name="connsiteX8" fmla="*/ 3630386 w 4044119"/>
              <a:gd name="connsiteY8" fmla="*/ 2004842 h 3182217"/>
              <a:gd name="connsiteX9" fmla="*/ 2453010 w 4044119"/>
              <a:gd name="connsiteY9" fmla="*/ 3182217 h 3182217"/>
              <a:gd name="connsiteX10" fmla="*/ 2039277 w 4044119"/>
              <a:gd name="connsiteY10" fmla="*/ 2768484 h 3182217"/>
              <a:gd name="connsiteX11" fmla="*/ 2924099 w 4044119"/>
              <a:gd name="connsiteY11" fmla="*/ 1883662 h 3182217"/>
              <a:gd name="connsiteX12" fmla="*/ 0 w 4044119"/>
              <a:gd name="connsiteY12" fmla="*/ 1883662 h 3182217"/>
              <a:gd name="connsiteX13" fmla="*/ 0 w 4044119"/>
              <a:gd name="connsiteY13" fmla="*/ 1298555 h 3182217"/>
              <a:gd name="connsiteX14" fmla="*/ 2924099 w 4044119"/>
              <a:gd name="connsiteY14" fmla="*/ 1298555 h 3182217"/>
              <a:gd name="connsiteX15" fmla="*/ 2039277 w 4044119"/>
              <a:gd name="connsiteY15" fmla="*/ 413733 h 318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44119" h="3182217">
                <a:moveTo>
                  <a:pt x="2453010" y="0"/>
                </a:moveTo>
                <a:lnTo>
                  <a:pt x="3630386" y="1177376"/>
                </a:lnTo>
                <a:lnTo>
                  <a:pt x="3751565" y="1298555"/>
                </a:lnTo>
                <a:lnTo>
                  <a:pt x="3915229" y="1462219"/>
                </a:lnTo>
                <a:lnTo>
                  <a:pt x="4044119" y="1591109"/>
                </a:lnTo>
                <a:lnTo>
                  <a:pt x="3915229" y="1719999"/>
                </a:lnTo>
                <a:lnTo>
                  <a:pt x="3751566" y="1883662"/>
                </a:lnTo>
                <a:lnTo>
                  <a:pt x="3630386" y="2004842"/>
                </a:lnTo>
                <a:lnTo>
                  <a:pt x="3630386" y="2004842"/>
                </a:lnTo>
                <a:lnTo>
                  <a:pt x="2453010" y="3182217"/>
                </a:lnTo>
                <a:lnTo>
                  <a:pt x="2039277" y="2768484"/>
                </a:lnTo>
                <a:lnTo>
                  <a:pt x="2924099" y="1883662"/>
                </a:lnTo>
                <a:lnTo>
                  <a:pt x="0" y="1883662"/>
                </a:lnTo>
                <a:lnTo>
                  <a:pt x="0" y="1298555"/>
                </a:lnTo>
                <a:lnTo>
                  <a:pt x="2924099" y="1298555"/>
                </a:lnTo>
                <a:lnTo>
                  <a:pt x="2039277" y="41373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6216148" y="3076175"/>
            <a:ext cx="2165767" cy="39876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533857" y="4792874"/>
            <a:ext cx="5124287" cy="1109304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12" name="Freeform: Shape 11"/>
          <p:cNvSpPr/>
          <p:nvPr userDrawn="1"/>
        </p:nvSpPr>
        <p:spPr>
          <a:xfrm>
            <a:off x="8704776" y="2300390"/>
            <a:ext cx="2543745" cy="2001918"/>
          </a:xfrm>
          <a:custGeom>
            <a:avLst/>
            <a:gdLst>
              <a:gd name="connsiteX0" fmla="*/ 2453010 w 4044119"/>
              <a:gd name="connsiteY0" fmla="*/ 0 h 3182217"/>
              <a:gd name="connsiteX1" fmla="*/ 3630386 w 4044119"/>
              <a:gd name="connsiteY1" fmla="*/ 1177376 h 3182217"/>
              <a:gd name="connsiteX2" fmla="*/ 3751565 w 4044119"/>
              <a:gd name="connsiteY2" fmla="*/ 1298555 h 3182217"/>
              <a:gd name="connsiteX3" fmla="*/ 3915229 w 4044119"/>
              <a:gd name="connsiteY3" fmla="*/ 1462219 h 3182217"/>
              <a:gd name="connsiteX4" fmla="*/ 4044119 w 4044119"/>
              <a:gd name="connsiteY4" fmla="*/ 1591109 h 3182217"/>
              <a:gd name="connsiteX5" fmla="*/ 3915229 w 4044119"/>
              <a:gd name="connsiteY5" fmla="*/ 1719999 h 3182217"/>
              <a:gd name="connsiteX6" fmla="*/ 3751566 w 4044119"/>
              <a:gd name="connsiteY6" fmla="*/ 1883662 h 3182217"/>
              <a:gd name="connsiteX7" fmla="*/ 3630386 w 4044119"/>
              <a:gd name="connsiteY7" fmla="*/ 2004842 h 3182217"/>
              <a:gd name="connsiteX8" fmla="*/ 3630386 w 4044119"/>
              <a:gd name="connsiteY8" fmla="*/ 2004842 h 3182217"/>
              <a:gd name="connsiteX9" fmla="*/ 2453010 w 4044119"/>
              <a:gd name="connsiteY9" fmla="*/ 3182217 h 3182217"/>
              <a:gd name="connsiteX10" fmla="*/ 2039277 w 4044119"/>
              <a:gd name="connsiteY10" fmla="*/ 2768484 h 3182217"/>
              <a:gd name="connsiteX11" fmla="*/ 2924099 w 4044119"/>
              <a:gd name="connsiteY11" fmla="*/ 1883662 h 3182217"/>
              <a:gd name="connsiteX12" fmla="*/ 0 w 4044119"/>
              <a:gd name="connsiteY12" fmla="*/ 1883662 h 3182217"/>
              <a:gd name="connsiteX13" fmla="*/ 0 w 4044119"/>
              <a:gd name="connsiteY13" fmla="*/ 1298555 h 3182217"/>
              <a:gd name="connsiteX14" fmla="*/ 2924099 w 4044119"/>
              <a:gd name="connsiteY14" fmla="*/ 1298555 h 3182217"/>
              <a:gd name="connsiteX15" fmla="*/ 2039277 w 4044119"/>
              <a:gd name="connsiteY15" fmla="*/ 413733 h 318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44119" h="3182217">
                <a:moveTo>
                  <a:pt x="2453010" y="0"/>
                </a:moveTo>
                <a:lnTo>
                  <a:pt x="3630386" y="1177376"/>
                </a:lnTo>
                <a:lnTo>
                  <a:pt x="3751565" y="1298555"/>
                </a:lnTo>
                <a:lnTo>
                  <a:pt x="3915229" y="1462219"/>
                </a:lnTo>
                <a:lnTo>
                  <a:pt x="4044119" y="1591109"/>
                </a:lnTo>
                <a:lnTo>
                  <a:pt x="3915229" y="1719999"/>
                </a:lnTo>
                <a:lnTo>
                  <a:pt x="3751566" y="1883662"/>
                </a:lnTo>
                <a:lnTo>
                  <a:pt x="3630386" y="2004842"/>
                </a:lnTo>
                <a:lnTo>
                  <a:pt x="3630386" y="2004842"/>
                </a:lnTo>
                <a:lnTo>
                  <a:pt x="2453010" y="3182217"/>
                </a:lnTo>
                <a:lnTo>
                  <a:pt x="2039277" y="2768484"/>
                </a:lnTo>
                <a:lnTo>
                  <a:pt x="2924099" y="1883662"/>
                </a:lnTo>
                <a:lnTo>
                  <a:pt x="0" y="1883662"/>
                </a:lnTo>
                <a:lnTo>
                  <a:pt x="0" y="1298555"/>
                </a:lnTo>
                <a:lnTo>
                  <a:pt x="2924099" y="1298555"/>
                </a:lnTo>
                <a:lnTo>
                  <a:pt x="2039277" y="413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8684459" y="3095372"/>
            <a:ext cx="2165767" cy="39876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28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"/>
                            </p:stCondLst>
                            <p:childTnLst>
                              <p:par>
                                <p:cTn id="2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300"/>
                            </p:stCondLst>
                            <p:childTnLst>
                              <p:par>
                                <p:cTn id="4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300"/>
                            </p:stCondLst>
                            <p:childTnLst>
                              <p:par>
                                <p:cTn id="5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3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5" grpId="1" animBg="1"/>
      <p:bldP spid="7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28" grpId="1" animBg="1"/>
      <p:bldP spid="29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  <p:bldP spid="12" grpId="0" animBg="1"/>
      <p:bldP spid="12" grpId="1" animBg="1"/>
      <p:bldP spid="1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5610376" y="1916181"/>
            <a:ext cx="2410581" cy="3901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5" name="Rectangle 34"/>
          <p:cNvSpPr/>
          <p:nvPr userDrawn="1"/>
        </p:nvSpPr>
        <p:spPr>
          <a:xfrm>
            <a:off x="5610376" y="2306313"/>
            <a:ext cx="2410581" cy="7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6" name="Rectangle 35"/>
          <p:cNvSpPr/>
          <p:nvPr userDrawn="1"/>
        </p:nvSpPr>
        <p:spPr>
          <a:xfrm>
            <a:off x="5610376" y="3087180"/>
            <a:ext cx="2410581" cy="17161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7" name="Rectangle 36"/>
          <p:cNvSpPr/>
          <p:nvPr userDrawn="1"/>
        </p:nvSpPr>
        <p:spPr>
          <a:xfrm>
            <a:off x="5610376" y="4803307"/>
            <a:ext cx="2410581" cy="2097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5732783" y="1907452"/>
            <a:ext cx="2165767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5732783" y="2400066"/>
            <a:ext cx="2165767" cy="56130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5732783" y="3212990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5732783" y="3587093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5732783" y="3961196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5732783" y="4335298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8486020" y="1916181"/>
            <a:ext cx="2410581" cy="3901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5" name="Rectangle 44"/>
          <p:cNvSpPr/>
          <p:nvPr userDrawn="1"/>
        </p:nvSpPr>
        <p:spPr>
          <a:xfrm>
            <a:off x="8486020" y="2306313"/>
            <a:ext cx="2410581" cy="7808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6" name="Rectangle 45"/>
          <p:cNvSpPr/>
          <p:nvPr userDrawn="1"/>
        </p:nvSpPr>
        <p:spPr>
          <a:xfrm>
            <a:off x="8486020" y="3087180"/>
            <a:ext cx="2410581" cy="17161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7" name="Rectangle 46"/>
          <p:cNvSpPr/>
          <p:nvPr userDrawn="1"/>
        </p:nvSpPr>
        <p:spPr>
          <a:xfrm>
            <a:off x="8486020" y="4803307"/>
            <a:ext cx="2410581" cy="2097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37" hasCustomPrompt="1"/>
          </p:nvPr>
        </p:nvSpPr>
        <p:spPr>
          <a:xfrm>
            <a:off x="8608427" y="1907452"/>
            <a:ext cx="2165767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38" hasCustomPrompt="1"/>
          </p:nvPr>
        </p:nvSpPr>
        <p:spPr>
          <a:xfrm>
            <a:off x="8608427" y="2400066"/>
            <a:ext cx="2165767" cy="56130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8608426" y="3212990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40" hasCustomPrompt="1"/>
          </p:nvPr>
        </p:nvSpPr>
        <p:spPr>
          <a:xfrm>
            <a:off x="8608426" y="3587093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41" hasCustomPrompt="1"/>
          </p:nvPr>
        </p:nvSpPr>
        <p:spPr>
          <a:xfrm>
            <a:off x="8608426" y="3961196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42" hasCustomPrompt="1"/>
          </p:nvPr>
        </p:nvSpPr>
        <p:spPr>
          <a:xfrm>
            <a:off x="8608426" y="4335298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5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932537"/>
            <a:ext cx="3407833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5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33951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09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animBg="1"/>
      <p:bldP spid="45" grpId="0" animBg="1"/>
      <p:bldP spid="46" grpId="0" animBg="1"/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/>
      <p:bldP spid="5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015067" y="1347727"/>
            <a:ext cx="2410581" cy="3901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Rectangle 6"/>
          <p:cNvSpPr/>
          <p:nvPr userDrawn="1"/>
        </p:nvSpPr>
        <p:spPr>
          <a:xfrm>
            <a:off x="2015067" y="1737859"/>
            <a:ext cx="2410581" cy="7808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8" name="Rectangle 7"/>
          <p:cNvSpPr/>
          <p:nvPr userDrawn="1"/>
        </p:nvSpPr>
        <p:spPr>
          <a:xfrm>
            <a:off x="2015067" y="2518727"/>
            <a:ext cx="2410581" cy="17161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" name="Rectangle 8"/>
          <p:cNvSpPr/>
          <p:nvPr userDrawn="1"/>
        </p:nvSpPr>
        <p:spPr>
          <a:xfrm>
            <a:off x="2015067" y="4234853"/>
            <a:ext cx="2410581" cy="2097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137474" y="1338998"/>
            <a:ext cx="2165767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2137474" y="1831612"/>
            <a:ext cx="2165767" cy="56130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137473" y="2644536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2137473" y="3018639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137473" y="3392742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2137473" y="3766845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4890710" y="1347727"/>
            <a:ext cx="2410581" cy="3901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5" name="Rectangle 34"/>
          <p:cNvSpPr/>
          <p:nvPr userDrawn="1"/>
        </p:nvSpPr>
        <p:spPr>
          <a:xfrm>
            <a:off x="4890710" y="1737859"/>
            <a:ext cx="2410581" cy="7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6" name="Rectangle 35"/>
          <p:cNvSpPr/>
          <p:nvPr userDrawn="1"/>
        </p:nvSpPr>
        <p:spPr>
          <a:xfrm>
            <a:off x="4890710" y="2518727"/>
            <a:ext cx="2410581" cy="17161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7" name="Rectangle 36"/>
          <p:cNvSpPr/>
          <p:nvPr userDrawn="1"/>
        </p:nvSpPr>
        <p:spPr>
          <a:xfrm>
            <a:off x="4890710" y="4234853"/>
            <a:ext cx="2410581" cy="2097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5013117" y="1338998"/>
            <a:ext cx="2165767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5013117" y="1831612"/>
            <a:ext cx="2165767" cy="56130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5013116" y="2644536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5013116" y="3018639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5013116" y="3392742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5013116" y="3766845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7766353" y="1347727"/>
            <a:ext cx="2410581" cy="3901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5" name="Rectangle 44"/>
          <p:cNvSpPr/>
          <p:nvPr userDrawn="1"/>
        </p:nvSpPr>
        <p:spPr>
          <a:xfrm>
            <a:off x="7766353" y="1737859"/>
            <a:ext cx="2410581" cy="7808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6" name="Rectangle 45"/>
          <p:cNvSpPr/>
          <p:nvPr userDrawn="1"/>
        </p:nvSpPr>
        <p:spPr>
          <a:xfrm>
            <a:off x="7766353" y="2518727"/>
            <a:ext cx="2410581" cy="17161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7" name="Rectangle 46"/>
          <p:cNvSpPr/>
          <p:nvPr userDrawn="1"/>
        </p:nvSpPr>
        <p:spPr>
          <a:xfrm>
            <a:off x="7766353" y="4234853"/>
            <a:ext cx="2410581" cy="2097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37" hasCustomPrompt="1"/>
          </p:nvPr>
        </p:nvSpPr>
        <p:spPr>
          <a:xfrm>
            <a:off x="7888760" y="1338998"/>
            <a:ext cx="2165767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38" hasCustomPrompt="1"/>
          </p:nvPr>
        </p:nvSpPr>
        <p:spPr>
          <a:xfrm>
            <a:off x="7888760" y="1831612"/>
            <a:ext cx="2165767" cy="56130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7888760" y="2644536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40" hasCustomPrompt="1"/>
          </p:nvPr>
        </p:nvSpPr>
        <p:spPr>
          <a:xfrm>
            <a:off x="7888760" y="3018639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41" hasCustomPrompt="1"/>
          </p:nvPr>
        </p:nvSpPr>
        <p:spPr>
          <a:xfrm>
            <a:off x="7888760" y="3392742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42" hasCustomPrompt="1"/>
          </p:nvPr>
        </p:nvSpPr>
        <p:spPr>
          <a:xfrm>
            <a:off x="7888760" y="3766845"/>
            <a:ext cx="2161477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4667937"/>
            <a:ext cx="3456517" cy="1365547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endParaRPr kumimoji="1" lang="ja-JP" altLang="en-US" dirty="0"/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052646" y="4792874"/>
            <a:ext cx="5124287" cy="1109304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3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35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5" grpId="0" animBg="1"/>
      <p:bldP spid="36" grpId="0" animBg="1"/>
      <p:bldP spid="37" grpId="0" animBg="1"/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animBg="1"/>
      <p:bldP spid="45" grpId="0" animBg="1"/>
      <p:bldP spid="46" grpId="0" animBg="1"/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/>
      <p:bldP spid="5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　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D2D207-A83B-4263-9400-22D2F11F54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1" y="6486525"/>
            <a:ext cx="2743200" cy="3133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238EFE-B4BB-4B59-938A-C664BED094F8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74B7E340-50FB-4E4C-80F4-757B9E97AD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2" y="136524"/>
            <a:ext cx="10163175" cy="771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1" b="1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ja-JP" altLang="en-US" dirty="0"/>
              <a:t>タイトルを入力</a:t>
            </a:r>
          </a:p>
        </p:txBody>
      </p:sp>
      <p:sp>
        <p:nvSpPr>
          <p:cNvPr id="5" name="テキスト プレースホルダー 2">
            <a:extLst>
              <a:ext uri="{FF2B5EF4-FFF2-40B4-BE49-F238E27FC236}">
                <a16:creationId xmlns:a16="http://schemas.microsoft.com/office/drawing/2014/main" id="{E40C313A-F6C8-4861-83C5-8870F99976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4" y="1332411"/>
            <a:ext cx="10391775" cy="4844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F33A73-EC03-4BBB-BA8F-D7834BC74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6525"/>
            <a:ext cx="2743200" cy="313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9604E07-8485-4E66-AC82-A7D8F3FBA0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4544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806448" y="2810522"/>
            <a:ext cx="8090153" cy="62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6" name="Rectangle 5"/>
          <p:cNvSpPr/>
          <p:nvPr userDrawn="1"/>
        </p:nvSpPr>
        <p:spPr>
          <a:xfrm>
            <a:off x="2806448" y="3431657"/>
            <a:ext cx="8090153" cy="62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Rectangle 6"/>
          <p:cNvSpPr/>
          <p:nvPr userDrawn="1"/>
        </p:nvSpPr>
        <p:spPr>
          <a:xfrm>
            <a:off x="2806448" y="4052792"/>
            <a:ext cx="8090153" cy="62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8" name="Rectangle 7"/>
          <p:cNvSpPr/>
          <p:nvPr userDrawn="1"/>
        </p:nvSpPr>
        <p:spPr>
          <a:xfrm>
            <a:off x="2806448" y="4673927"/>
            <a:ext cx="8090153" cy="62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" name="Rectangle 8"/>
          <p:cNvSpPr/>
          <p:nvPr userDrawn="1"/>
        </p:nvSpPr>
        <p:spPr>
          <a:xfrm>
            <a:off x="2806448" y="5295062"/>
            <a:ext cx="8090153" cy="62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2806448" y="2325451"/>
            <a:ext cx="111570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tx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3967651" y="2325451"/>
            <a:ext cx="111570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tx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128854" y="2325451"/>
            <a:ext cx="111570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tx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290056" y="2325451"/>
            <a:ext cx="111570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tx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7451259" y="2325451"/>
            <a:ext cx="111570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tx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8612462" y="2325451"/>
            <a:ext cx="111570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tx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9773663" y="2325451"/>
            <a:ext cx="111570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tx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935567" y="2932734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935567" y="3553869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935567" y="4175005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935567" y="4787996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935567" y="5417275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015067" y="1528923"/>
            <a:ext cx="8161867" cy="293685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390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8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3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8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/>
      <p:bldP spid="2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 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806448" y="2909288"/>
            <a:ext cx="8090153" cy="3796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2806448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150752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495056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839360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8183664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9527968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935567" y="2909288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3478600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4822904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6167208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7" hasCustomPrompt="1"/>
          </p:nvPr>
        </p:nvSpPr>
        <p:spPr>
          <a:xfrm>
            <a:off x="7511512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8" hasCustomPrompt="1"/>
          </p:nvPr>
        </p:nvSpPr>
        <p:spPr>
          <a:xfrm>
            <a:off x="8855816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10200122" y="2407624"/>
            <a:ext cx="67328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67">
                <a:solidFill>
                  <a:schemeClr val="bg2"/>
                </a:solidFill>
                <a:latin typeface="+mn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2806448" y="3288959"/>
            <a:ext cx="8090153" cy="3796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40" hasCustomPrompt="1"/>
          </p:nvPr>
        </p:nvSpPr>
        <p:spPr>
          <a:xfrm>
            <a:off x="935567" y="3288959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2806448" y="3668629"/>
            <a:ext cx="8090153" cy="3796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41" hasCustomPrompt="1"/>
          </p:nvPr>
        </p:nvSpPr>
        <p:spPr>
          <a:xfrm>
            <a:off x="935567" y="3668629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2806448" y="4048300"/>
            <a:ext cx="8090153" cy="3796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42" hasCustomPrompt="1"/>
          </p:nvPr>
        </p:nvSpPr>
        <p:spPr>
          <a:xfrm>
            <a:off x="935567" y="4048300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2806448" y="4427970"/>
            <a:ext cx="8090153" cy="3796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43" hasCustomPrompt="1"/>
          </p:nvPr>
        </p:nvSpPr>
        <p:spPr>
          <a:xfrm>
            <a:off x="935567" y="4427970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2806448" y="4807641"/>
            <a:ext cx="8090153" cy="3796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44" hasCustomPrompt="1"/>
          </p:nvPr>
        </p:nvSpPr>
        <p:spPr>
          <a:xfrm>
            <a:off x="935567" y="4807641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2806448" y="5166123"/>
            <a:ext cx="8090153" cy="3796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45" hasCustomPrompt="1"/>
          </p:nvPr>
        </p:nvSpPr>
        <p:spPr>
          <a:xfrm>
            <a:off x="935567" y="5166123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2" name="Rectangle 41"/>
          <p:cNvSpPr/>
          <p:nvPr userDrawn="1"/>
        </p:nvSpPr>
        <p:spPr>
          <a:xfrm>
            <a:off x="2806448" y="5545793"/>
            <a:ext cx="8090153" cy="3796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46" hasCustomPrompt="1"/>
          </p:nvPr>
        </p:nvSpPr>
        <p:spPr>
          <a:xfrm>
            <a:off x="935567" y="5545793"/>
            <a:ext cx="1734403" cy="379671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4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015067" y="1528923"/>
            <a:ext cx="8161867" cy="293685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bg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955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6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1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6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1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6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1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6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1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9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animBg="1"/>
      <p:bldP spid="3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animBg="1"/>
      <p:bldP spid="4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animBg="1"/>
      <p:bldP spid="4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/>
      <p:bldP spid="4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5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095999" y="2180503"/>
            <a:ext cx="5160435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6" name="Rectangle 5"/>
          <p:cNvSpPr/>
          <p:nvPr userDrawn="1"/>
        </p:nvSpPr>
        <p:spPr>
          <a:xfrm>
            <a:off x="6095999" y="2801638"/>
            <a:ext cx="5160435" cy="62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Rectangle 6"/>
          <p:cNvSpPr/>
          <p:nvPr userDrawn="1"/>
        </p:nvSpPr>
        <p:spPr>
          <a:xfrm>
            <a:off x="6095999" y="3422774"/>
            <a:ext cx="5160435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8" name="Rectangle 7"/>
          <p:cNvSpPr/>
          <p:nvPr userDrawn="1"/>
        </p:nvSpPr>
        <p:spPr>
          <a:xfrm>
            <a:off x="6095999" y="4043909"/>
            <a:ext cx="5160435" cy="62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" name="Rectangle 8"/>
          <p:cNvSpPr/>
          <p:nvPr userDrawn="1"/>
        </p:nvSpPr>
        <p:spPr>
          <a:xfrm>
            <a:off x="6095999" y="4665044"/>
            <a:ext cx="5160435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Rectangle 9"/>
          <p:cNvSpPr/>
          <p:nvPr userDrawn="1"/>
        </p:nvSpPr>
        <p:spPr>
          <a:xfrm>
            <a:off x="4343401" y="1559368"/>
            <a:ext cx="1752599" cy="624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1" name="Rectangle 10"/>
          <p:cNvSpPr/>
          <p:nvPr userDrawn="1"/>
        </p:nvSpPr>
        <p:spPr>
          <a:xfrm>
            <a:off x="6096000" y="1559368"/>
            <a:ext cx="5160434" cy="624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2" name="Rectangle 11"/>
          <p:cNvSpPr/>
          <p:nvPr userDrawn="1"/>
        </p:nvSpPr>
        <p:spPr>
          <a:xfrm>
            <a:off x="4343400" y="2180503"/>
            <a:ext cx="175260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3" name="Rectangle 12"/>
          <p:cNvSpPr/>
          <p:nvPr userDrawn="1"/>
        </p:nvSpPr>
        <p:spPr>
          <a:xfrm>
            <a:off x="4343400" y="2801638"/>
            <a:ext cx="1752600" cy="62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4" name="Rectangle 13"/>
          <p:cNvSpPr/>
          <p:nvPr userDrawn="1"/>
        </p:nvSpPr>
        <p:spPr>
          <a:xfrm>
            <a:off x="4343400" y="3422774"/>
            <a:ext cx="175260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5" name="Rectangle 14"/>
          <p:cNvSpPr/>
          <p:nvPr userDrawn="1"/>
        </p:nvSpPr>
        <p:spPr>
          <a:xfrm>
            <a:off x="4343400" y="4043909"/>
            <a:ext cx="1752600" cy="62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6" name="Rectangle 15"/>
          <p:cNvSpPr/>
          <p:nvPr userDrawn="1"/>
        </p:nvSpPr>
        <p:spPr>
          <a:xfrm>
            <a:off x="4343400" y="4665044"/>
            <a:ext cx="175260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439228" y="1681581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 i="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6282651" y="1680100"/>
            <a:ext cx="233910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 i="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730674" y="1680100"/>
            <a:ext cx="233910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 i="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439228" y="2302716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439228" y="2923851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439228" y="3544986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4439228" y="4166121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4439228" y="4787256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6288424" y="2299974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6288424" y="2918148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6288424" y="3554331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6288424" y="4173956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6288424" y="4793396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8721437" y="2299974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8721437" y="2918148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37" hasCustomPrompt="1"/>
          </p:nvPr>
        </p:nvSpPr>
        <p:spPr>
          <a:xfrm>
            <a:off x="8721437" y="3554331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38" hasCustomPrompt="1"/>
          </p:nvPr>
        </p:nvSpPr>
        <p:spPr>
          <a:xfrm>
            <a:off x="8721437" y="4173956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8721437" y="4793396"/>
            <a:ext cx="2335344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1011768" y="3428471"/>
            <a:ext cx="3331633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932537"/>
            <a:ext cx="2923428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29125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23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5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/>
      <p:bldP spid="4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5x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095999" y="1555449"/>
            <a:ext cx="5160435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6" name="Rectangle 5"/>
          <p:cNvSpPr/>
          <p:nvPr userDrawn="1"/>
        </p:nvSpPr>
        <p:spPr>
          <a:xfrm>
            <a:off x="6095999" y="2179843"/>
            <a:ext cx="5160435" cy="62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7" name="Rectangle 6"/>
          <p:cNvSpPr/>
          <p:nvPr userDrawn="1"/>
        </p:nvSpPr>
        <p:spPr>
          <a:xfrm>
            <a:off x="6095999" y="2804237"/>
            <a:ext cx="5160435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8" name="Rectangle 7"/>
          <p:cNvSpPr/>
          <p:nvPr userDrawn="1"/>
        </p:nvSpPr>
        <p:spPr>
          <a:xfrm>
            <a:off x="6095999" y="3428630"/>
            <a:ext cx="5160435" cy="62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" name="Rectangle 8"/>
          <p:cNvSpPr/>
          <p:nvPr userDrawn="1"/>
        </p:nvSpPr>
        <p:spPr>
          <a:xfrm>
            <a:off x="6095999" y="4053024"/>
            <a:ext cx="5160435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0" name="Rectangle 9"/>
          <p:cNvSpPr/>
          <p:nvPr userDrawn="1"/>
        </p:nvSpPr>
        <p:spPr>
          <a:xfrm>
            <a:off x="4343401" y="931056"/>
            <a:ext cx="1752599" cy="624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1" name="Rectangle 10"/>
          <p:cNvSpPr/>
          <p:nvPr userDrawn="1"/>
        </p:nvSpPr>
        <p:spPr>
          <a:xfrm>
            <a:off x="6096000" y="931056"/>
            <a:ext cx="5160434" cy="6240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2" name="Rectangle 11"/>
          <p:cNvSpPr/>
          <p:nvPr userDrawn="1"/>
        </p:nvSpPr>
        <p:spPr>
          <a:xfrm>
            <a:off x="4343400" y="1555449"/>
            <a:ext cx="175260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3" name="Rectangle 12"/>
          <p:cNvSpPr/>
          <p:nvPr userDrawn="1"/>
        </p:nvSpPr>
        <p:spPr>
          <a:xfrm>
            <a:off x="4343400" y="2179843"/>
            <a:ext cx="1752600" cy="62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4" name="Rectangle 13"/>
          <p:cNvSpPr/>
          <p:nvPr userDrawn="1"/>
        </p:nvSpPr>
        <p:spPr>
          <a:xfrm>
            <a:off x="4343400" y="2804237"/>
            <a:ext cx="175260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5" name="Rectangle 14"/>
          <p:cNvSpPr/>
          <p:nvPr userDrawn="1"/>
        </p:nvSpPr>
        <p:spPr>
          <a:xfrm>
            <a:off x="4343400" y="3428630"/>
            <a:ext cx="1752600" cy="62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6" name="Rectangle 15"/>
          <p:cNvSpPr/>
          <p:nvPr userDrawn="1"/>
        </p:nvSpPr>
        <p:spPr>
          <a:xfrm>
            <a:off x="4343400" y="4053024"/>
            <a:ext cx="175260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439228" y="1038312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 i="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6207677" y="1038312"/>
            <a:ext cx="158651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 i="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895081" y="1038312"/>
            <a:ext cx="158651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 i="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439228" y="1700173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439228" y="2321308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439228" y="2942443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4439228" y="3563578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4439228" y="4184713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6213450" y="1697431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6213450" y="2315605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6213450" y="2951788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6213450" y="3571413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6213450" y="4190853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7885844" y="1697431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7885844" y="2315605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37" hasCustomPrompt="1"/>
          </p:nvPr>
        </p:nvSpPr>
        <p:spPr>
          <a:xfrm>
            <a:off x="7885844" y="2951788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38" hasCustomPrompt="1"/>
          </p:nvPr>
        </p:nvSpPr>
        <p:spPr>
          <a:xfrm>
            <a:off x="7885844" y="3571413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7885844" y="4190853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1011768" y="3428471"/>
            <a:ext cx="3331633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932537"/>
            <a:ext cx="2874867" cy="243265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286415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446433" y="6411940"/>
            <a:ext cx="45212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171767" y="5919158"/>
            <a:ext cx="812800" cy="675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6095999" y="4677418"/>
            <a:ext cx="5160435" cy="62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3" name="Rectangle 42"/>
          <p:cNvSpPr/>
          <p:nvPr userDrawn="1"/>
        </p:nvSpPr>
        <p:spPr>
          <a:xfrm>
            <a:off x="6095999" y="5301810"/>
            <a:ext cx="5160435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4" name="Rectangle 43"/>
          <p:cNvSpPr/>
          <p:nvPr userDrawn="1"/>
        </p:nvSpPr>
        <p:spPr>
          <a:xfrm>
            <a:off x="4343400" y="4677418"/>
            <a:ext cx="1752600" cy="62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5" name="Rectangle 44"/>
          <p:cNvSpPr/>
          <p:nvPr userDrawn="1"/>
        </p:nvSpPr>
        <p:spPr>
          <a:xfrm>
            <a:off x="4343400" y="5301810"/>
            <a:ext cx="175260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40" hasCustomPrompt="1"/>
          </p:nvPr>
        </p:nvSpPr>
        <p:spPr>
          <a:xfrm>
            <a:off x="4439228" y="4802887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41" hasCustomPrompt="1"/>
          </p:nvPr>
        </p:nvSpPr>
        <p:spPr>
          <a:xfrm>
            <a:off x="4439228" y="5424023"/>
            <a:ext cx="1560945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 i="0">
                <a:solidFill>
                  <a:schemeClr val="tx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42" hasCustomPrompt="1"/>
          </p:nvPr>
        </p:nvSpPr>
        <p:spPr>
          <a:xfrm>
            <a:off x="6213450" y="4810722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43" hasCustomPrompt="1"/>
          </p:nvPr>
        </p:nvSpPr>
        <p:spPr>
          <a:xfrm>
            <a:off x="6213450" y="5430162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44" hasCustomPrompt="1"/>
          </p:nvPr>
        </p:nvSpPr>
        <p:spPr>
          <a:xfrm>
            <a:off x="7885844" y="4810722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45" hasCustomPrompt="1"/>
          </p:nvPr>
        </p:nvSpPr>
        <p:spPr>
          <a:xfrm>
            <a:off x="7885844" y="5430162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46" hasCustomPrompt="1"/>
          </p:nvPr>
        </p:nvSpPr>
        <p:spPr>
          <a:xfrm>
            <a:off x="9558237" y="1038312"/>
            <a:ext cx="158651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 i="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47" hasCustomPrompt="1"/>
          </p:nvPr>
        </p:nvSpPr>
        <p:spPr>
          <a:xfrm>
            <a:off x="9549000" y="1697431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Text Placeholder 5"/>
          <p:cNvSpPr>
            <a:spLocks noGrp="1"/>
          </p:cNvSpPr>
          <p:nvPr>
            <p:ph type="body" sz="quarter" idx="48" hasCustomPrompt="1"/>
          </p:nvPr>
        </p:nvSpPr>
        <p:spPr>
          <a:xfrm>
            <a:off x="9549000" y="2315605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49" hasCustomPrompt="1"/>
          </p:nvPr>
        </p:nvSpPr>
        <p:spPr>
          <a:xfrm>
            <a:off x="9549000" y="2951788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6" name="Text Placeholder 5"/>
          <p:cNvSpPr>
            <a:spLocks noGrp="1"/>
          </p:cNvSpPr>
          <p:nvPr>
            <p:ph type="body" sz="quarter" idx="50" hasCustomPrompt="1"/>
          </p:nvPr>
        </p:nvSpPr>
        <p:spPr>
          <a:xfrm>
            <a:off x="9549000" y="3571413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51" hasCustomPrompt="1"/>
          </p:nvPr>
        </p:nvSpPr>
        <p:spPr>
          <a:xfrm>
            <a:off x="9549000" y="4190853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52" hasCustomPrompt="1"/>
          </p:nvPr>
        </p:nvSpPr>
        <p:spPr>
          <a:xfrm>
            <a:off x="9549000" y="4810722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Text Placeholder 5"/>
          <p:cNvSpPr>
            <a:spLocks noGrp="1"/>
          </p:cNvSpPr>
          <p:nvPr>
            <p:ph type="body" sz="quarter" idx="53" hasCustomPrompt="1"/>
          </p:nvPr>
        </p:nvSpPr>
        <p:spPr>
          <a:xfrm>
            <a:off x="9549000" y="5430162"/>
            <a:ext cx="1583965" cy="36155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40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500"/>
                            </p:stCondLst>
                            <p:childTnLst>
                              <p:par>
                                <p:cTn id="2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3050"/>
                            </p:stCondLst>
                            <p:childTnLst>
                              <p:par>
                                <p:cTn id="26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/>
      <p:bldP spid="4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  <p:bldP spid="39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932537"/>
            <a:ext cx="3407833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33951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558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nl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932537"/>
            <a:ext cx="3407833" cy="243265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33951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446433" y="6411940"/>
            <a:ext cx="45212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171767" y="5919158"/>
            <a:ext cx="812800" cy="675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76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440083" y="932537"/>
            <a:ext cx="3456517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52783" y="3574543"/>
            <a:ext cx="3443635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38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2180503"/>
            <a:ext cx="8161867" cy="2496994"/>
          </a:xfrm>
        </p:spPr>
        <p:txBody>
          <a:bodyPr anchor="ctr">
            <a:normAutofit/>
          </a:bodyPr>
          <a:lstStyle>
            <a:lvl1pPr algn="ctr">
              <a:lnSpc>
                <a:spcPct val="130000"/>
              </a:lnSpc>
              <a:defRPr sz="2933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352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rc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514341" y="3147248"/>
            <a:ext cx="3657696" cy="5635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grpSp>
        <p:nvGrpSpPr>
          <p:cNvPr id="7" name="Group 6"/>
          <p:cNvGrpSpPr/>
          <p:nvPr userDrawn="1"/>
        </p:nvGrpSpPr>
        <p:grpSpPr>
          <a:xfrm rot="2700000">
            <a:off x="3713510" y="3307451"/>
            <a:ext cx="380049" cy="243097"/>
            <a:chOff x="4700814" y="3860800"/>
            <a:chExt cx="907506" cy="580572"/>
          </a:xfrm>
        </p:grpSpPr>
        <p:sp>
          <p:nvSpPr>
            <p:cNvPr id="5" name="Circle: Hollow 4"/>
            <p:cNvSpPr/>
            <p:nvPr userDrawn="1"/>
          </p:nvSpPr>
          <p:spPr>
            <a:xfrm>
              <a:off x="4700814" y="3860800"/>
              <a:ext cx="580572" cy="580572"/>
            </a:xfrm>
            <a:prstGeom prst="donut">
              <a:avLst>
                <a:gd name="adj" fmla="val 10648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33">
                <a:solidFill>
                  <a:schemeClr val="tx1"/>
                </a:solidFill>
              </a:endParaRPr>
            </a:p>
          </p:txBody>
        </p:sp>
        <p:sp>
          <p:nvSpPr>
            <p:cNvPr id="6" name="Rectangle: Rounded Corners 5"/>
            <p:cNvSpPr/>
            <p:nvPr userDrawn="1"/>
          </p:nvSpPr>
          <p:spPr>
            <a:xfrm>
              <a:off x="5225143" y="4107542"/>
              <a:ext cx="383177" cy="91077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7128" y="3171718"/>
            <a:ext cx="2770434" cy="502082"/>
          </a:xfrm>
        </p:spPr>
        <p:txBody>
          <a:bodyPr anchor="ctr"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7293915" y="3147248"/>
            <a:ext cx="1485249" cy="5635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399154" y="3239164"/>
            <a:ext cx="1269173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 i="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rot="20515710">
            <a:off x="10285876" y="7215083"/>
            <a:ext cx="319314" cy="671390"/>
            <a:chOff x="3991428" y="1654628"/>
            <a:chExt cx="478971" cy="1006929"/>
          </a:xfrm>
          <a:solidFill>
            <a:schemeClr val="bg1"/>
          </a:solidFill>
        </p:grpSpPr>
        <p:sp>
          <p:nvSpPr>
            <p:cNvPr id="15" name="Isosceles Triangle 14"/>
            <p:cNvSpPr/>
            <p:nvPr userDrawn="1"/>
          </p:nvSpPr>
          <p:spPr>
            <a:xfrm>
              <a:off x="3991428" y="1654628"/>
              <a:ext cx="478971" cy="725714"/>
            </a:xfrm>
            <a:custGeom>
              <a:avLst/>
              <a:gdLst>
                <a:gd name="connsiteX0" fmla="*/ 0 w 478971"/>
                <a:gd name="connsiteY0" fmla="*/ 725714 h 725714"/>
                <a:gd name="connsiteX1" fmla="*/ 239486 w 478971"/>
                <a:gd name="connsiteY1" fmla="*/ 0 h 725714"/>
                <a:gd name="connsiteX2" fmla="*/ 478971 w 478971"/>
                <a:gd name="connsiteY2" fmla="*/ 725714 h 725714"/>
                <a:gd name="connsiteX3" fmla="*/ 0 w 478971"/>
                <a:gd name="connsiteY3" fmla="*/ 725714 h 725714"/>
                <a:gd name="connsiteX0" fmla="*/ 0 w 478971"/>
                <a:gd name="connsiteY0" fmla="*/ 725714 h 726622"/>
                <a:gd name="connsiteX1" fmla="*/ 239486 w 478971"/>
                <a:gd name="connsiteY1" fmla="*/ 0 h 726622"/>
                <a:gd name="connsiteX2" fmla="*/ 478971 w 478971"/>
                <a:gd name="connsiteY2" fmla="*/ 725714 h 726622"/>
                <a:gd name="connsiteX3" fmla="*/ 237672 w 478971"/>
                <a:gd name="connsiteY3" fmla="*/ 726622 h 726622"/>
                <a:gd name="connsiteX4" fmla="*/ 0 w 478971"/>
                <a:gd name="connsiteY4" fmla="*/ 725714 h 726622"/>
                <a:gd name="connsiteX0" fmla="*/ 0 w 478971"/>
                <a:gd name="connsiteY0" fmla="*/ 725714 h 725714"/>
                <a:gd name="connsiteX1" fmla="*/ 239486 w 478971"/>
                <a:gd name="connsiteY1" fmla="*/ 0 h 725714"/>
                <a:gd name="connsiteX2" fmla="*/ 478971 w 478971"/>
                <a:gd name="connsiteY2" fmla="*/ 725714 h 725714"/>
                <a:gd name="connsiteX3" fmla="*/ 231322 w 478971"/>
                <a:gd name="connsiteY3" fmla="*/ 637722 h 725714"/>
                <a:gd name="connsiteX4" fmla="*/ 0 w 478971"/>
                <a:gd name="connsiteY4" fmla="*/ 725714 h 72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971" h="725714">
                  <a:moveTo>
                    <a:pt x="0" y="725714"/>
                  </a:moveTo>
                  <a:lnTo>
                    <a:pt x="239486" y="0"/>
                  </a:lnTo>
                  <a:lnTo>
                    <a:pt x="478971" y="725714"/>
                  </a:lnTo>
                  <a:lnTo>
                    <a:pt x="231322" y="637722"/>
                  </a:lnTo>
                  <a:lnTo>
                    <a:pt x="0" y="7257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4175757" y="2255156"/>
              <a:ext cx="110312" cy="4064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33"/>
            </a:p>
          </p:txBody>
        </p:sp>
      </p:grpSp>
    </p:spTree>
    <p:extLst>
      <p:ext uri="{BB962C8B-B14F-4D97-AF65-F5344CB8AC3E}">
        <p14:creationId xmlns:p14="http://schemas.microsoft.com/office/powerpoint/2010/main" val="302369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1"/>
                            </p:stCondLst>
                            <p:childTnLst>
                              <p:par>
                                <p:cTn id="21" presetID="42" presetClass="path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-2.19478E-6 L -0.14575 -0.54638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31" y="-26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101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51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1000"/>
                  </p:stCondLst>
                  <p:iterate type="lt">
                    <p:tmAbs val="1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animBg="1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012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コンテンツ　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D2D207-A83B-4263-9400-22D2F11F54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1" y="6472240"/>
            <a:ext cx="2743200" cy="3276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C3467-159F-4BF9-AE7D-23D38085B3E4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74B7E340-50FB-4E4C-80F4-757B9E97AD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2" y="136524"/>
            <a:ext cx="10163175" cy="771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1" b="1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ja-JP" altLang="en-US" dirty="0"/>
              <a:t>タイトルを入力</a:t>
            </a:r>
          </a:p>
        </p:txBody>
      </p:sp>
      <p:sp>
        <p:nvSpPr>
          <p:cNvPr id="5" name="テキスト プレースホルダー 2">
            <a:extLst>
              <a:ext uri="{FF2B5EF4-FFF2-40B4-BE49-F238E27FC236}">
                <a16:creationId xmlns:a16="http://schemas.microsoft.com/office/drawing/2014/main" id="{E40C313A-F6C8-4861-83C5-8870F99976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4" y="1332411"/>
            <a:ext cx="10391775" cy="4844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F33A73-EC03-4BBB-BA8F-D7834BC74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72240"/>
            <a:ext cx="2743200" cy="3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9604E07-8485-4E66-AC82-A7D8F3FBA0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211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69434" y="1260475"/>
            <a:ext cx="9010651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anchor="b"/>
          <a:lstStyle>
            <a:lvl1pPr>
              <a:defRPr sz="3033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  <a:endParaRPr lang="de-DE" altLang="ja-JP" noProof="0" dirty="0"/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69434" y="2571754"/>
            <a:ext cx="9019118" cy="773113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383" b="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80698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7368" y="332656"/>
            <a:ext cx="7926917" cy="360040"/>
          </a:xfrm>
        </p:spPr>
        <p:txBody>
          <a:bodyPr/>
          <a:lstStyle>
            <a:lvl1pPr>
              <a:defRPr sz="2400">
                <a:effectLst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6374" indent="-206374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1"/>
            </a:lvl1pPr>
            <a:lvl2pPr marL="412748" indent="-204654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1"/>
            </a:lvl2pPr>
            <a:lvl3pPr marL="608803" indent="-194336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1"/>
            </a:lvl3pPr>
            <a:lvl4pPr marL="815176" indent="-204654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1"/>
            </a:lvl4pPr>
            <a:lvl5pPr marL="1042189" indent="-225292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1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05871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334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167"/>
            </a:lvl1pPr>
            <a:lvl2pPr marL="495297" indent="0">
              <a:buNone/>
              <a:defRPr sz="1950"/>
            </a:lvl2pPr>
            <a:lvl3pPr marL="990595" indent="0">
              <a:buNone/>
              <a:defRPr sz="1733"/>
            </a:lvl3pPr>
            <a:lvl4pPr marL="1485891" indent="0">
              <a:buNone/>
              <a:defRPr sz="1518"/>
            </a:lvl4pPr>
            <a:lvl5pPr marL="1981188" indent="0">
              <a:buNone/>
              <a:defRPr sz="1518"/>
            </a:lvl5pPr>
            <a:lvl6pPr marL="2476487" indent="0">
              <a:buNone/>
              <a:defRPr sz="1518"/>
            </a:lvl6pPr>
            <a:lvl7pPr marL="2971784" indent="0">
              <a:buNone/>
              <a:defRPr sz="1518"/>
            </a:lvl7pPr>
            <a:lvl8pPr marL="3467080" indent="0">
              <a:buNone/>
              <a:defRPr sz="1518"/>
            </a:lvl8pPr>
            <a:lvl9pPr marL="3962377" indent="0">
              <a:buNone/>
              <a:defRPr sz="15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5635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43985" y="1090613"/>
            <a:ext cx="5496982" cy="4799012"/>
          </a:xfrm>
        </p:spPr>
        <p:txBody>
          <a:bodyPr/>
          <a:lstStyle>
            <a:lvl1pPr>
              <a:defRPr sz="3033"/>
            </a:lvl1pPr>
            <a:lvl2pPr>
              <a:defRPr sz="2601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44166" y="1090613"/>
            <a:ext cx="5496985" cy="4799012"/>
          </a:xfrm>
        </p:spPr>
        <p:txBody>
          <a:bodyPr/>
          <a:lstStyle>
            <a:lvl1pPr>
              <a:defRPr sz="3033"/>
            </a:lvl1pPr>
            <a:lvl2pPr>
              <a:defRPr sz="2601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483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601" b="1"/>
            </a:lvl1pPr>
            <a:lvl2pPr marL="495297" indent="0">
              <a:buNone/>
              <a:defRPr sz="2167" b="1"/>
            </a:lvl2pPr>
            <a:lvl3pPr marL="990595" indent="0">
              <a:buNone/>
              <a:defRPr sz="1950" b="1"/>
            </a:lvl3pPr>
            <a:lvl4pPr marL="1485891" indent="0">
              <a:buNone/>
              <a:defRPr sz="1733" b="1"/>
            </a:lvl4pPr>
            <a:lvl5pPr marL="1981188" indent="0">
              <a:buNone/>
              <a:defRPr sz="1733" b="1"/>
            </a:lvl5pPr>
            <a:lvl6pPr marL="2476487" indent="0">
              <a:buNone/>
              <a:defRPr sz="1733" b="1"/>
            </a:lvl6pPr>
            <a:lvl7pPr marL="2971784" indent="0">
              <a:buNone/>
              <a:defRPr sz="1733" b="1"/>
            </a:lvl7pPr>
            <a:lvl8pPr marL="3467080" indent="0">
              <a:buNone/>
              <a:defRPr sz="1733" b="1"/>
            </a:lvl8pPr>
            <a:lvl9pPr marL="3962377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01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601" b="1"/>
            </a:lvl1pPr>
            <a:lvl2pPr marL="495297" indent="0">
              <a:buNone/>
              <a:defRPr sz="2167" b="1"/>
            </a:lvl2pPr>
            <a:lvl3pPr marL="990595" indent="0">
              <a:buNone/>
              <a:defRPr sz="1950" b="1"/>
            </a:lvl3pPr>
            <a:lvl4pPr marL="1485891" indent="0">
              <a:buNone/>
              <a:defRPr sz="1733" b="1"/>
            </a:lvl4pPr>
            <a:lvl5pPr marL="1981188" indent="0">
              <a:buNone/>
              <a:defRPr sz="1733" b="1"/>
            </a:lvl5pPr>
            <a:lvl6pPr marL="2476487" indent="0">
              <a:buNone/>
              <a:defRPr sz="1733" b="1"/>
            </a:lvl6pPr>
            <a:lvl7pPr marL="2971784" indent="0">
              <a:buNone/>
              <a:defRPr sz="1733" b="1"/>
            </a:lvl7pPr>
            <a:lvl8pPr marL="3467080" indent="0">
              <a:buNone/>
              <a:defRPr sz="1733" b="1"/>
            </a:lvl8pPr>
            <a:lvl9pPr marL="3962377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601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1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5360" y="176882"/>
            <a:ext cx="7926917" cy="463239"/>
          </a:xfrm>
        </p:spPr>
        <p:txBody>
          <a:bodyPr/>
          <a:lstStyle>
            <a:lvl1pPr>
              <a:defRPr sz="2800" b="1">
                <a:effectLst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3999" indent="-253999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507997" indent="-251882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749296" indent="-239183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003294" indent="-251882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282693" indent="-277282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247606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2380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8012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4" y="273054"/>
            <a:ext cx="6815666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1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518"/>
            </a:lvl1pPr>
            <a:lvl2pPr marL="495297" indent="0">
              <a:buNone/>
              <a:defRPr sz="1300"/>
            </a:lvl2pPr>
            <a:lvl3pPr marL="990595" indent="0">
              <a:buNone/>
              <a:defRPr sz="1083"/>
            </a:lvl3pPr>
            <a:lvl4pPr marL="1485891" indent="0">
              <a:buNone/>
              <a:defRPr sz="975"/>
            </a:lvl4pPr>
            <a:lvl5pPr marL="1981188" indent="0">
              <a:buNone/>
              <a:defRPr sz="975"/>
            </a:lvl5pPr>
            <a:lvl6pPr marL="2476487" indent="0">
              <a:buNone/>
              <a:defRPr sz="975"/>
            </a:lvl6pPr>
            <a:lvl7pPr marL="2971784" indent="0">
              <a:buNone/>
              <a:defRPr sz="975"/>
            </a:lvl7pPr>
            <a:lvl8pPr marL="3467080" indent="0">
              <a:buNone/>
              <a:defRPr sz="975"/>
            </a:lvl8pPr>
            <a:lvl9pPr marL="3962377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2756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97" indent="0">
              <a:buNone/>
              <a:defRPr sz="3033"/>
            </a:lvl2pPr>
            <a:lvl3pPr marL="990595" indent="0">
              <a:buNone/>
              <a:defRPr sz="2601"/>
            </a:lvl3pPr>
            <a:lvl4pPr marL="1485891" indent="0">
              <a:buNone/>
              <a:defRPr sz="2167"/>
            </a:lvl4pPr>
            <a:lvl5pPr marL="1981188" indent="0">
              <a:buNone/>
              <a:defRPr sz="2167"/>
            </a:lvl5pPr>
            <a:lvl6pPr marL="2476487" indent="0">
              <a:buNone/>
              <a:defRPr sz="2167"/>
            </a:lvl6pPr>
            <a:lvl7pPr marL="2971784" indent="0">
              <a:buNone/>
              <a:defRPr sz="2167"/>
            </a:lvl7pPr>
            <a:lvl8pPr marL="3467080" indent="0">
              <a:buNone/>
              <a:defRPr sz="2167"/>
            </a:lvl8pPr>
            <a:lvl9pPr marL="3962377" indent="0">
              <a:buNone/>
              <a:defRPr sz="2167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18"/>
            </a:lvl1pPr>
            <a:lvl2pPr marL="495297" indent="0">
              <a:buNone/>
              <a:defRPr sz="1300"/>
            </a:lvl2pPr>
            <a:lvl3pPr marL="990595" indent="0">
              <a:buNone/>
              <a:defRPr sz="1083"/>
            </a:lvl3pPr>
            <a:lvl4pPr marL="1485891" indent="0">
              <a:buNone/>
              <a:defRPr sz="975"/>
            </a:lvl4pPr>
            <a:lvl5pPr marL="1981188" indent="0">
              <a:buNone/>
              <a:defRPr sz="975"/>
            </a:lvl5pPr>
            <a:lvl6pPr marL="2476487" indent="0">
              <a:buNone/>
              <a:defRPr sz="975"/>
            </a:lvl6pPr>
            <a:lvl7pPr marL="2971784" indent="0">
              <a:buNone/>
              <a:defRPr sz="975"/>
            </a:lvl7pPr>
            <a:lvl8pPr marL="3467080" indent="0">
              <a:buNone/>
              <a:defRPr sz="975"/>
            </a:lvl8pPr>
            <a:lvl9pPr marL="3962377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1727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5208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40803" y="230192"/>
            <a:ext cx="2800351" cy="5659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7636" y="230192"/>
            <a:ext cx="8199967" cy="5659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0397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69433" y="1260475"/>
            <a:ext cx="9010651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anchor="b"/>
          <a:lstStyle>
            <a:lvl1pPr>
              <a:defRPr sz="3033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  <a:endParaRPr lang="de-DE" altLang="ja-JP" noProof="0" dirty="0"/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69434" y="2571752"/>
            <a:ext cx="9019118" cy="773113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383" b="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65840248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33">
                <a:effectLst>
                  <a:outerShdw dist="38100" dir="2700000" algn="tl" rotWithShape="0">
                    <a:schemeClr val="bg2">
                      <a:lumMod val="60000"/>
                      <a:lumOff val="40000"/>
                    </a:scheme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6369" indent="-206369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0"/>
            </a:lvl1pPr>
            <a:lvl2pPr marL="412737" indent="-204649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0"/>
            </a:lvl2pPr>
            <a:lvl3pPr marL="608788" indent="-194331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0"/>
            </a:lvl3pPr>
            <a:lvl4pPr marL="815156" indent="-204649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0"/>
            </a:lvl4pPr>
            <a:lvl5pPr marL="1042162" indent="-225286">
              <a:buClr>
                <a:schemeClr val="bg2">
                  <a:lumMod val="75000"/>
                </a:schemeClr>
              </a:buClr>
              <a:buFont typeface="Wingdings" pitchFamily="2" charset="2"/>
              <a:buChar char="l"/>
              <a:defRPr sz="2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52640898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167"/>
            </a:lvl1pPr>
            <a:lvl2pPr marL="495285" indent="0">
              <a:buNone/>
              <a:defRPr sz="1950"/>
            </a:lvl2pPr>
            <a:lvl3pPr marL="990570" indent="0">
              <a:buNone/>
              <a:defRPr sz="1733"/>
            </a:lvl3pPr>
            <a:lvl4pPr marL="1485854" indent="0">
              <a:buNone/>
              <a:defRPr sz="1517"/>
            </a:lvl4pPr>
            <a:lvl5pPr marL="1981139" indent="0">
              <a:buNone/>
              <a:defRPr sz="1517"/>
            </a:lvl5pPr>
            <a:lvl6pPr marL="2476424" indent="0">
              <a:buNone/>
              <a:defRPr sz="1517"/>
            </a:lvl6pPr>
            <a:lvl7pPr marL="2971709" indent="0">
              <a:buNone/>
              <a:defRPr sz="1517"/>
            </a:lvl7pPr>
            <a:lvl8pPr marL="3466993" indent="0">
              <a:buNone/>
              <a:defRPr sz="1517"/>
            </a:lvl8pPr>
            <a:lvl9pPr marL="3962278" indent="0">
              <a:buNone/>
              <a:defRPr sz="151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976700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43985" y="1090613"/>
            <a:ext cx="5496982" cy="479901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44166" y="1090613"/>
            <a:ext cx="5496985" cy="479901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5485149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97" indent="0">
              <a:buNone/>
              <a:defRPr sz="2400"/>
            </a:lvl2pPr>
            <a:lvl3pPr marL="1219194" indent="0">
              <a:buNone/>
              <a:defRPr sz="2133"/>
            </a:lvl3pPr>
            <a:lvl4pPr marL="1828789" indent="0">
              <a:buNone/>
              <a:defRPr sz="1867"/>
            </a:lvl4pPr>
            <a:lvl5pPr marL="2438386" indent="0">
              <a:buNone/>
              <a:defRPr sz="1867"/>
            </a:lvl5pPr>
            <a:lvl6pPr marL="3047983" indent="0">
              <a:buNone/>
              <a:defRPr sz="1867"/>
            </a:lvl6pPr>
            <a:lvl7pPr marL="3657579" indent="0">
              <a:buNone/>
              <a:defRPr sz="1867"/>
            </a:lvl7pPr>
            <a:lvl8pPr marL="4267175" indent="0">
              <a:buNone/>
              <a:defRPr sz="1867"/>
            </a:lvl8pPr>
            <a:lvl9pPr marL="4876772" indent="0">
              <a:buNone/>
              <a:defRPr sz="18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8803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8088328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1587" y="146050"/>
            <a:ext cx="11488826" cy="60007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4110103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9288071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042328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82BBD5-58AD-454B-AF20-AF6EADE6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18479550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033353"/>
      </p:ext>
    </p:extLst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2311529"/>
      </p:ext>
    </p:extLst>
  </p:cSld>
  <p:clrMapOvr>
    <a:masterClrMapping/>
  </p:clrMapOvr>
  <p:transition spd="med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40802" y="230190"/>
            <a:ext cx="2800351" cy="5659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7635" y="230190"/>
            <a:ext cx="8199967" cy="5659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3812841"/>
      </p:ext>
    </p:extLst>
  </p:cSld>
  <p:clrMapOvr>
    <a:masterClrMapping/>
  </p:clrMapOvr>
  <p:transition spd="med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925657"/>
            <a:ext cx="10320867" cy="905070"/>
          </a:xfrm>
        </p:spPr>
        <p:txBody>
          <a:bodyPr anchor="b">
            <a:normAutofit/>
          </a:bodyPr>
          <a:lstStyle>
            <a:lvl1pPr algn="ctr">
              <a:defRPr sz="5334" spc="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015068" y="3801490"/>
            <a:ext cx="8161866" cy="29700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15068" y="5510696"/>
            <a:ext cx="8161866" cy="1043515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FontTx/>
              <a:buNone/>
              <a:defRPr sz="1067"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82308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8" hasCustomPrompt="1"/>
          </p:nvPr>
        </p:nvSpPr>
        <p:spPr>
          <a:xfrm rot="18900000">
            <a:off x="4347468" y="1680199"/>
            <a:ext cx="3497062" cy="3497602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9" hasCustomPrompt="1"/>
          </p:nvPr>
        </p:nvSpPr>
        <p:spPr>
          <a:xfrm rot="18900000">
            <a:off x="4619619" y="1952309"/>
            <a:ext cx="2952763" cy="2953219"/>
          </a:xfrm>
          <a:solidFill>
            <a:schemeClr val="tx1"/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23056" y="2337160"/>
            <a:ext cx="2945889" cy="1091310"/>
          </a:xfrm>
        </p:spPr>
        <p:txBody>
          <a:bodyPr anchor="b">
            <a:normAutofit/>
          </a:bodyPr>
          <a:lstStyle>
            <a:lvl1pPr algn="ctr">
              <a:defRPr sz="3200" spc="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623056" y="3472475"/>
            <a:ext cx="2945889" cy="64296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60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7926917" cy="60007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43985" y="1090613"/>
            <a:ext cx="5496982" cy="479901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44166" y="1090613"/>
            <a:ext cx="5496985" cy="479901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10969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8" hasCustomPrompt="1"/>
          </p:nvPr>
        </p:nvSpPr>
        <p:spPr>
          <a:xfrm rot="18900000">
            <a:off x="1295400" y="1858475"/>
            <a:ext cx="3139505" cy="3139990"/>
          </a:xfrm>
          <a:solidFill>
            <a:schemeClr val="tx1">
              <a:alpha val="2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 rot="18900000">
            <a:off x="1539724" y="2102837"/>
            <a:ext cx="2650858" cy="2651267"/>
          </a:xfrm>
          <a:solidFill>
            <a:schemeClr val="bg1">
              <a:alpha val="2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39724" y="2422201"/>
            <a:ext cx="2650858" cy="2012539"/>
          </a:xfrm>
        </p:spPr>
        <p:txBody>
          <a:bodyPr anchor="ctr">
            <a:normAutofit/>
          </a:bodyPr>
          <a:lstStyle>
            <a:lvl1pPr algn="ctr">
              <a:defRPr sz="2933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1770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8" hasCustomPrompt="1"/>
          </p:nvPr>
        </p:nvSpPr>
        <p:spPr>
          <a:xfrm rot="18900000">
            <a:off x="7757095" y="1858475"/>
            <a:ext cx="3139505" cy="3139990"/>
          </a:xfrm>
          <a:solidFill>
            <a:schemeClr val="tx1">
              <a:alpha val="2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 rot="18900000">
            <a:off x="8001419" y="2102837"/>
            <a:ext cx="2650858" cy="2651267"/>
          </a:xfrm>
          <a:solidFill>
            <a:schemeClr val="bg1">
              <a:alpha val="2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001419" y="2422201"/>
            <a:ext cx="2650858" cy="2012539"/>
          </a:xfrm>
        </p:spPr>
        <p:txBody>
          <a:bodyPr anchor="ctr">
            <a:normAutofit/>
          </a:bodyPr>
          <a:lstStyle>
            <a:lvl1pPr algn="ctr">
              <a:defRPr sz="2933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742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a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561901"/>
            <a:ext cx="3805767" cy="1733139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50667" y="2305060"/>
            <a:ext cx="3805767" cy="2247881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24606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0" y="878402"/>
            <a:ext cx="5160434" cy="1241011"/>
          </a:xfrm>
        </p:spPr>
        <p:txBody>
          <a:bodyPr anchor="b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1" y="2119413"/>
            <a:ext cx="5160433" cy="1309058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46064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and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1" y="0"/>
            <a:ext cx="5873447" cy="6858000"/>
          </a:xfrm>
          <a:gradFill flip="none" rotWithShape="1">
            <a:gsLst>
              <a:gs pos="0">
                <a:srgbClr val="000000">
                  <a:alpha val="50000"/>
                </a:srgbClr>
              </a:gs>
              <a:gs pos="100000">
                <a:srgbClr val="000000">
                  <a:alpha val="0"/>
                </a:srgbClr>
              </a:gs>
            </a:gsLst>
            <a:lin ang="10800000" scaled="1"/>
            <a:tileRect/>
          </a:gradFill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955823"/>
            <a:ext cx="5624891" cy="1874829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009856"/>
            <a:ext cx="3570515" cy="198382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7392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and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-5" y="3611265"/>
            <a:ext cx="12192001" cy="3246732"/>
          </a:xfrm>
          <a:gradFill flip="none"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  <a:tileRect/>
          </a:gradFill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4443908"/>
            <a:ext cx="8161867" cy="1458269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6408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33126"/>
            <a:ext cx="3903133" cy="1518442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5359400" y="1"/>
            <a:ext cx="0" cy="3615824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520268" y="3151145"/>
            <a:ext cx="4656666" cy="2438776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76059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501630"/>
            <a:ext cx="3903133" cy="1854741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520268" y="932536"/>
            <a:ext cx="4656666" cy="4986622"/>
          </a:xfrm>
        </p:spPr>
        <p:txBody>
          <a:bodyPr anchor="ctr"/>
          <a:lstStyle>
            <a:lvl1pPr marL="190510" indent="-190510" algn="l">
              <a:spcBef>
                <a:spcPts val="1200"/>
              </a:spcBef>
              <a:buFont typeface="Wingdings" panose="05000000000000000000" pitchFamily="2" charset="2"/>
              <a:buChar char="l"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4325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2501630"/>
            <a:ext cx="3183467" cy="1854741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520268" y="932536"/>
            <a:ext cx="4656666" cy="4986622"/>
          </a:xfrm>
        </p:spPr>
        <p:txBody>
          <a:bodyPr anchor="ctr"/>
          <a:lstStyle>
            <a:lvl1pPr marL="190510" indent="-190510" algn="l">
              <a:spcBef>
                <a:spcPts val="1200"/>
              </a:spcBef>
              <a:buFont typeface="Wingdings" panose="05000000000000000000" pitchFamily="2" charset="2"/>
              <a:buChar char="l"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86335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2493893"/>
            <a:ext cx="8161867" cy="822019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015067" y="3428471"/>
            <a:ext cx="8161867" cy="598051"/>
          </a:xfrm>
        </p:spPr>
        <p:txBody>
          <a:bodyPr anchor="t"/>
          <a:lstStyle>
            <a:lvl1pPr marL="0" indent="0" algn="ctr">
              <a:spcBef>
                <a:spcPts val="0"/>
              </a:spcBef>
              <a:buFontTx/>
              <a:buNone/>
              <a:defRPr>
                <a:solidFill>
                  <a:schemeClr val="bg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015067" y="4677497"/>
            <a:ext cx="8161867" cy="1247967"/>
          </a:xfrm>
        </p:spPr>
        <p:txBody>
          <a:bodyPr anchor="b"/>
          <a:lstStyle>
            <a:lvl1pPr marL="0" indent="0" algn="ctr">
              <a:spcBef>
                <a:spcPts val="0"/>
              </a:spcBef>
              <a:buFontTx/>
              <a:buNone/>
              <a:defRPr>
                <a:solidFill>
                  <a:schemeClr val="bg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16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7" indent="0">
              <a:buNone/>
              <a:defRPr sz="2667" b="1"/>
            </a:lvl2pPr>
            <a:lvl3pPr marL="1219194" indent="0">
              <a:buNone/>
              <a:defRPr sz="2400" b="1"/>
            </a:lvl3pPr>
            <a:lvl4pPr marL="1828789" indent="0">
              <a:buNone/>
              <a:defRPr sz="2133" b="1"/>
            </a:lvl4pPr>
            <a:lvl5pPr marL="2438386" indent="0">
              <a:buNone/>
              <a:defRPr sz="2133" b="1"/>
            </a:lvl5pPr>
            <a:lvl6pPr marL="3047983" indent="0">
              <a:buNone/>
              <a:defRPr sz="2133" b="1"/>
            </a:lvl6pPr>
            <a:lvl7pPr marL="3657579" indent="0">
              <a:buNone/>
              <a:defRPr sz="2133" b="1"/>
            </a:lvl7pPr>
            <a:lvl8pPr marL="4267175" indent="0">
              <a:buNone/>
              <a:defRPr sz="2133" b="1"/>
            </a:lvl8pPr>
            <a:lvl9pPr marL="4876772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7" indent="0">
              <a:buNone/>
              <a:defRPr sz="2667" b="1"/>
            </a:lvl2pPr>
            <a:lvl3pPr marL="1219194" indent="0">
              <a:buNone/>
              <a:defRPr sz="2400" b="1"/>
            </a:lvl3pPr>
            <a:lvl4pPr marL="1828789" indent="0">
              <a:buNone/>
              <a:defRPr sz="2133" b="1"/>
            </a:lvl4pPr>
            <a:lvl5pPr marL="2438386" indent="0">
              <a:buNone/>
              <a:defRPr sz="2133" b="1"/>
            </a:lvl5pPr>
            <a:lvl6pPr marL="3047983" indent="0">
              <a:buNone/>
              <a:defRPr sz="2133" b="1"/>
            </a:lvl6pPr>
            <a:lvl7pPr marL="3657579" indent="0">
              <a:buNone/>
              <a:defRPr sz="2133" b="1"/>
            </a:lvl7pPr>
            <a:lvl8pPr marL="4267175" indent="0">
              <a:buNone/>
              <a:defRPr sz="2133" b="1"/>
            </a:lvl8pPr>
            <a:lvl9pPr marL="4876772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2561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33126"/>
            <a:ext cx="3903133" cy="1518442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5359400" y="1"/>
            <a:ext cx="0" cy="3615824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520267" y="1869306"/>
            <a:ext cx="6671733" cy="174651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461001" y="3770922"/>
            <a:ext cx="4715933" cy="1818999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44114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a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932536"/>
            <a:ext cx="12192000" cy="249593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523401"/>
            <a:ext cx="9601200" cy="90507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891367" y="3700504"/>
            <a:ext cx="6409267" cy="1889417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4024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932536"/>
            <a:ext cx="12192000" cy="249593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891367" y="4446996"/>
            <a:ext cx="6409267" cy="1288087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3589058"/>
            <a:ext cx="8161867" cy="761163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8810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and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677497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4995977"/>
            <a:ext cx="3816350" cy="703098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052646" y="4792874"/>
            <a:ext cx="5124287" cy="1109304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59413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and 3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8471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35567" y="4422706"/>
            <a:ext cx="2805161" cy="149645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35567" y="3983147"/>
            <a:ext cx="2805161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 baseline="0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693420" y="4422706"/>
            <a:ext cx="2805161" cy="149645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693420" y="3983147"/>
            <a:ext cx="2805161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8451273" y="4422706"/>
            <a:ext cx="2805161" cy="149645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451273" y="3983147"/>
            <a:ext cx="2805161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523401"/>
            <a:ext cx="9601200" cy="90507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6367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wide images and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932536"/>
            <a:ext cx="6096000" cy="249593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096000" y="3423224"/>
            <a:ext cx="6096000" cy="249593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344834" y="1410637"/>
            <a:ext cx="3456517" cy="1496453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3704800"/>
            <a:ext cx="3450167" cy="1945393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04233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2180503"/>
            <a:ext cx="4751916" cy="249593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0" y="2013887"/>
            <a:ext cx="4814603" cy="761059"/>
          </a:xfrm>
        </p:spPr>
        <p:txBody>
          <a:bodyPr anchor="b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3364736"/>
            <a:ext cx="4814603" cy="1312761"/>
          </a:xfrm>
        </p:spPr>
        <p:txBody>
          <a:bodyPr anchor="b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2693956"/>
            <a:ext cx="4814603" cy="467587"/>
          </a:xfrm>
        </p:spPr>
        <p:txBody>
          <a:bodyPr anchor="t">
            <a:normAutofit/>
          </a:bodyPr>
          <a:lstStyle>
            <a:lvl1pPr marL="0" indent="0" algn="just">
              <a:lnSpc>
                <a:spcPct val="13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35306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058"/>
            <a:ext cx="4340423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015067" y="1700734"/>
            <a:ext cx="3456516" cy="345653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0" y="1595814"/>
            <a:ext cx="4080933" cy="1274211"/>
          </a:xfrm>
        </p:spPr>
        <p:txBody>
          <a:bodyPr anchor="b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4123696"/>
            <a:ext cx="4080933" cy="1034574"/>
          </a:xfrm>
        </p:spPr>
        <p:txBody>
          <a:bodyPr anchor="b"/>
          <a:lstStyle>
            <a:lvl1pPr marL="190510" indent="-190510" algn="just">
              <a:spcBef>
                <a:spcPts val="0"/>
              </a:spcBef>
              <a:buFont typeface="Wingdings" panose="05000000000000000000" pitchFamily="2" charset="2"/>
              <a:buChar char="l"/>
              <a:defRPr>
                <a:solidFill>
                  <a:schemeClr val="accent4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2936767"/>
            <a:ext cx="4080933" cy="1043768"/>
          </a:xfrm>
        </p:spPr>
        <p:txBody>
          <a:bodyPr anchor="t"/>
          <a:lstStyle>
            <a:lvl1pPr marL="190510" indent="-190510" algn="just">
              <a:spcBef>
                <a:spcPts val="0"/>
              </a:spcBef>
              <a:buFont typeface="Wingdings" panose="05000000000000000000" pitchFamily="2" charset="2"/>
              <a:buChar char="l"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7128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35567" y="0"/>
            <a:ext cx="381635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943470" y="1846750"/>
            <a:ext cx="4954433" cy="1518442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14720" y="3428471"/>
            <a:ext cx="617728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56170" y="3574543"/>
            <a:ext cx="49544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38619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" y="-529"/>
            <a:ext cx="3487615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31628" y="1820530"/>
            <a:ext cx="3024805" cy="3215881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87615" y="-1058"/>
            <a:ext cx="4340423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085069" y="2799964"/>
            <a:ext cx="3145515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085069" y="2322643"/>
            <a:ext cx="3145515" cy="424810"/>
          </a:xfrm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76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" grpId="0" animBg="1"/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5360" y="163819"/>
            <a:ext cx="7926917" cy="46323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94156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440084" y="0"/>
            <a:ext cx="381635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932537"/>
            <a:ext cx="4954433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14" name="Straight Connector 13"/>
          <p:cNvCxnSpPr>
            <a:endCxn id="11" idx="1"/>
          </p:cNvCxnSpPr>
          <p:nvPr userDrawn="1"/>
        </p:nvCxnSpPr>
        <p:spPr>
          <a:xfrm>
            <a:off x="1011767" y="3428471"/>
            <a:ext cx="6428316" cy="529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49544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5405" y="6411940"/>
            <a:ext cx="45212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05405" y="5919158"/>
            <a:ext cx="812800" cy="67534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08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7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704385" y="-529"/>
            <a:ext cx="3487615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422731"/>
            <a:ext cx="301685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363962" y="-1058"/>
            <a:ext cx="4340423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970716" y="2687646"/>
            <a:ext cx="3126917" cy="2176450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970716" y="2210325"/>
            <a:ext cx="3126917" cy="424810"/>
          </a:xfrm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5405" y="6411940"/>
            <a:ext cx="4058557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05405" y="5919158"/>
            <a:ext cx="812800" cy="67534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579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" grpId="0" animBg="1"/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704385" y="-529"/>
            <a:ext cx="3487615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422731"/>
            <a:ext cx="301685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363962" y="-1058"/>
            <a:ext cx="4340423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970716" y="1953116"/>
            <a:ext cx="3126917" cy="1448539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970716" y="1471007"/>
            <a:ext cx="3126917" cy="429599"/>
          </a:xfrm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5405" y="6411940"/>
            <a:ext cx="4058557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05405" y="5919158"/>
            <a:ext cx="812800" cy="67534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970716" y="4142541"/>
            <a:ext cx="3126917" cy="1448539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970716" y="3660431"/>
            <a:ext cx="3126917" cy="429599"/>
          </a:xfrm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46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" grpId="0" animBg="1"/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lo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-1058"/>
            <a:ext cx="4340423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92191" y="2422731"/>
            <a:ext cx="3556042" cy="201253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263848" y="955823"/>
            <a:ext cx="5992585" cy="247264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196114" y="3710999"/>
            <a:ext cx="6134705" cy="2208159"/>
          </a:xfrm>
        </p:spPr>
        <p:txBody>
          <a:bodyPr numCol="1" spcCol="540000"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825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- 5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-1058"/>
            <a:ext cx="4340423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92191" y="2422731"/>
            <a:ext cx="3556042" cy="201253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096000" y="955823"/>
            <a:ext cx="701662" cy="701770"/>
            <a:chOff x="9144000" y="1433513"/>
            <a:chExt cx="1408161" cy="1408161"/>
          </a:xfrm>
        </p:grpSpPr>
        <p:sp>
          <p:nvSpPr>
            <p:cNvPr id="7" name="Rectangle 6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204413" y="1003218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926281" y="1335575"/>
            <a:ext cx="3250653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926281" y="955823"/>
            <a:ext cx="3250653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096000" y="2018216"/>
            <a:ext cx="701662" cy="701770"/>
            <a:chOff x="9144000" y="1433513"/>
            <a:chExt cx="1408161" cy="1408161"/>
          </a:xfrm>
        </p:grpSpPr>
        <p:sp>
          <p:nvSpPr>
            <p:cNvPr id="14" name="Rectangle 13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204413" y="2065611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926281" y="2397968"/>
            <a:ext cx="3250653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926281" y="2018216"/>
            <a:ext cx="3250653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096000" y="3080609"/>
            <a:ext cx="701662" cy="701770"/>
            <a:chOff x="9144000" y="1433513"/>
            <a:chExt cx="1408161" cy="1408161"/>
          </a:xfrm>
        </p:grpSpPr>
        <p:sp>
          <p:nvSpPr>
            <p:cNvPr id="20" name="Rectangle 19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2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04413" y="3128003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926281" y="3460361"/>
            <a:ext cx="3250653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6926281" y="3080609"/>
            <a:ext cx="3250653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6096000" y="4143002"/>
            <a:ext cx="701662" cy="701770"/>
            <a:chOff x="9144000" y="1433513"/>
            <a:chExt cx="1408161" cy="1408161"/>
          </a:xfrm>
        </p:grpSpPr>
        <p:sp>
          <p:nvSpPr>
            <p:cNvPr id="26" name="Rectangle 25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2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6204413" y="4190396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6926281" y="4522753"/>
            <a:ext cx="3250653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926281" y="4143002"/>
            <a:ext cx="3250653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6096000" y="5205395"/>
            <a:ext cx="701662" cy="701770"/>
            <a:chOff x="9144000" y="1433513"/>
            <a:chExt cx="1408161" cy="1408161"/>
          </a:xfrm>
        </p:grpSpPr>
        <p:sp>
          <p:nvSpPr>
            <p:cNvPr id="32" name="Rectangle 31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34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204413" y="5252789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6926281" y="5585146"/>
            <a:ext cx="3250653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6926281" y="5205395"/>
            <a:ext cx="3250653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50"/>
                            </p:stCondLst>
                            <p:childTnLst>
                              <p:par>
                                <p:cTn id="4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50"/>
                            </p:stCondLst>
                            <p:childTnLst>
                              <p:par>
                                <p:cTn id="6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5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50"/>
                            </p:stCondLst>
                            <p:childTnLst>
                              <p:par>
                                <p:cTn id="9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5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50"/>
                            </p:stCondLst>
                            <p:childTnLst>
                              <p:par>
                                <p:cTn id="12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5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-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-1058"/>
            <a:ext cx="4340423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92191" y="2422731"/>
            <a:ext cx="3556042" cy="201253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115986" y="2017568"/>
            <a:ext cx="701662" cy="701770"/>
            <a:chOff x="9144000" y="1433513"/>
            <a:chExt cx="1408161" cy="1408161"/>
          </a:xfrm>
        </p:grpSpPr>
        <p:sp>
          <p:nvSpPr>
            <p:cNvPr id="7" name="Rectangle 6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224399" y="2064962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46267" y="2397319"/>
            <a:ext cx="2085148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946267" y="2017568"/>
            <a:ext cx="2085148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115986" y="3079961"/>
            <a:ext cx="701662" cy="701770"/>
            <a:chOff x="9144000" y="1433513"/>
            <a:chExt cx="1408161" cy="1408161"/>
          </a:xfrm>
        </p:grpSpPr>
        <p:sp>
          <p:nvSpPr>
            <p:cNvPr id="14" name="Rectangle 13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224399" y="3127355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946267" y="3459713"/>
            <a:ext cx="2085148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946267" y="3079961"/>
            <a:ext cx="2085148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5115986" y="4142354"/>
            <a:ext cx="701662" cy="701770"/>
            <a:chOff x="9144000" y="1433513"/>
            <a:chExt cx="1408161" cy="1408161"/>
          </a:xfrm>
        </p:grpSpPr>
        <p:sp>
          <p:nvSpPr>
            <p:cNvPr id="20" name="Rectangle 19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2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224399" y="4189748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946267" y="4522105"/>
            <a:ext cx="2085148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5946267" y="4142353"/>
            <a:ext cx="2085148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8341004" y="2017568"/>
            <a:ext cx="701662" cy="701770"/>
            <a:chOff x="9144000" y="1433513"/>
            <a:chExt cx="1408161" cy="1408161"/>
          </a:xfrm>
        </p:grpSpPr>
        <p:sp>
          <p:nvSpPr>
            <p:cNvPr id="38" name="Rectangle 37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40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449417" y="2064962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9171285" y="2397319"/>
            <a:ext cx="2085148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171285" y="2017568"/>
            <a:ext cx="2085148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43" name="Group 42"/>
          <p:cNvGrpSpPr/>
          <p:nvPr userDrawn="1"/>
        </p:nvGrpSpPr>
        <p:grpSpPr>
          <a:xfrm>
            <a:off x="8341004" y="3079961"/>
            <a:ext cx="701662" cy="701770"/>
            <a:chOff x="9144000" y="1433513"/>
            <a:chExt cx="1408161" cy="1408161"/>
          </a:xfrm>
        </p:grpSpPr>
        <p:sp>
          <p:nvSpPr>
            <p:cNvPr id="44" name="Rectangle 43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46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8449417" y="3127355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9171285" y="3459713"/>
            <a:ext cx="2085148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9171285" y="3079961"/>
            <a:ext cx="2085148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8341004" y="4142354"/>
            <a:ext cx="701662" cy="701770"/>
            <a:chOff x="9144000" y="1433513"/>
            <a:chExt cx="1408161" cy="1408161"/>
          </a:xfrm>
        </p:grpSpPr>
        <p:sp>
          <p:nvSpPr>
            <p:cNvPr id="50" name="Rectangle 49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  <p:sp>
          <p:nvSpPr>
            <p:cNvPr id="51" name="Rectangle 50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52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8449417" y="4189748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9171285" y="4522105"/>
            <a:ext cx="2085148" cy="224717"/>
          </a:xfrm>
        </p:spPr>
        <p:txBody>
          <a:bodyPr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9171285" y="4142353"/>
            <a:ext cx="2085148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276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50"/>
                            </p:stCondLst>
                            <p:childTnLst>
                              <p:par>
                                <p:cTn id="4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50"/>
                            </p:stCondLst>
                            <p:childTnLst>
                              <p:par>
                                <p:cTn id="6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5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50"/>
                            </p:stCondLst>
                            <p:childTnLst>
                              <p:par>
                                <p:cTn id="9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5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50"/>
                            </p:stCondLst>
                            <p:childTnLst>
                              <p:par>
                                <p:cTn id="12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5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9050"/>
                            </p:stCondLst>
                            <p:childTnLst>
                              <p:par>
                                <p:cTn id="15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5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-1058"/>
            <a:ext cx="6096000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35914" y="1391319"/>
            <a:ext cx="4066677" cy="4074304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446433" y="2690396"/>
            <a:ext cx="3450167" cy="2034734"/>
          </a:xfrm>
        </p:spPr>
        <p:txBody>
          <a:bodyPr numCol="1" spcCol="540000"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7446433" y="1813103"/>
            <a:ext cx="3450167" cy="76457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526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096003" y="-1058"/>
            <a:ext cx="6096000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031916" y="1391319"/>
            <a:ext cx="4066677" cy="4074304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670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35567" y="0"/>
            <a:ext cx="381635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96000" y="1528239"/>
            <a:ext cx="5160433" cy="761059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2957510"/>
            <a:ext cx="4814603" cy="166473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2208307"/>
            <a:ext cx="5160433" cy="467587"/>
          </a:xfrm>
        </p:spPr>
        <p:txBody>
          <a:bodyPr anchor="t">
            <a:normAutofit/>
          </a:bodyPr>
          <a:lstStyle>
            <a:lvl1pPr marL="0" indent="0" algn="just">
              <a:lnSpc>
                <a:spcPct val="130000"/>
              </a:lnSpc>
              <a:spcBef>
                <a:spcPts val="0"/>
              </a:spcBef>
              <a:buFontTx/>
              <a:buNone/>
              <a:defRPr sz="1867">
                <a:solidFill>
                  <a:schemeClr val="bg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6150188" y="2776206"/>
            <a:ext cx="6041813" cy="2571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4725129"/>
            <a:ext cx="4814603" cy="1200335"/>
          </a:xfrm>
        </p:spPr>
        <p:txBody>
          <a:bodyPr anchor="b">
            <a:normAutofit/>
          </a:bodyPr>
          <a:lstStyle>
            <a:lvl1pPr marL="190510" indent="-190510" algn="just">
              <a:spcBef>
                <a:spcPts val="0"/>
              </a:spcBef>
              <a:buFont typeface="Wingdings" panose="05000000000000000000" pitchFamily="2" charset="2"/>
              <a:buChar char="l"/>
              <a:defRPr sz="933">
                <a:solidFill>
                  <a:schemeClr val="bg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089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440083" y="0"/>
            <a:ext cx="381635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5405" y="6411940"/>
            <a:ext cx="4058557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05405" y="5919158"/>
            <a:ext cx="812800" cy="67534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932536"/>
            <a:ext cx="5160433" cy="761059"/>
          </a:xfrm>
        </p:spPr>
        <p:txBody>
          <a:bodyPr anchor="t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35567" y="4104036"/>
            <a:ext cx="4814603" cy="166473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35567" y="2708239"/>
            <a:ext cx="4814603" cy="1350052"/>
          </a:xfrm>
        </p:spPr>
        <p:txBody>
          <a:bodyPr anchor="b"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935567" y="1505477"/>
            <a:ext cx="5160433" cy="559595"/>
          </a:xfrm>
        </p:spPr>
        <p:txBody>
          <a:bodyPr anchor="t">
            <a:noAutofit/>
          </a:bodyPr>
          <a:lstStyle>
            <a:lvl1pPr marL="0" indent="0" algn="just">
              <a:lnSpc>
                <a:spcPct val="1300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904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36798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12105" y="2083827"/>
            <a:ext cx="1852083" cy="185236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35567" y="4732205"/>
            <a:ext cx="2805161" cy="1193259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35567" y="3992527"/>
            <a:ext cx="2805161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015067" y="1528923"/>
            <a:ext cx="8161867" cy="293685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169958" y="2083827"/>
            <a:ext cx="1852083" cy="185236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693420" y="4732205"/>
            <a:ext cx="2805161" cy="1193259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693420" y="3992527"/>
            <a:ext cx="2805161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8927811" y="2083827"/>
            <a:ext cx="1852083" cy="185236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451273" y="4732205"/>
            <a:ext cx="2805161" cy="1193259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8451273" y="3992527"/>
            <a:ext cx="2805161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35567" y="4408913"/>
            <a:ext cx="2805161" cy="2936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693420" y="4408913"/>
            <a:ext cx="2805161" cy="2936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451273" y="4408913"/>
            <a:ext cx="2805161" cy="2936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219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8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8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3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8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3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8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15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169958" y="1496546"/>
            <a:ext cx="1852083" cy="185236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693420" y="4144925"/>
            <a:ext cx="2805161" cy="1193259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693420" y="3405247"/>
            <a:ext cx="2805161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8927811" y="1496546"/>
            <a:ext cx="1852083" cy="185236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451273" y="4144925"/>
            <a:ext cx="2805161" cy="1193259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8451273" y="3405247"/>
            <a:ext cx="2805161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693420" y="3821632"/>
            <a:ext cx="2805161" cy="2936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451273" y="3821632"/>
            <a:ext cx="2805161" cy="2936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333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1411425"/>
            <a:ext cx="3012319" cy="2012539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935566" y="3577281"/>
            <a:ext cx="3012320" cy="234187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689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3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/>
      <p:bldP spid="3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1411425"/>
            <a:ext cx="3012319" cy="2012539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935566" y="3577281"/>
            <a:ext cx="3012320" cy="234187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20256" y="956101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997580" y="3000610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997580" y="2643848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8302769" y="956101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7980093" y="3000610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7980093" y="2643848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5320256" y="3554506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997580" y="5599015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997580" y="5242253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8302769" y="3554506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7980093" y="5599015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7980093" y="5242253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987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8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8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8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44511" y="956101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21835" y="3000610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221835" y="2643848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963390" y="956101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640714" y="3000610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640714" y="2643848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9382269" y="956101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9059593" y="3000610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059593" y="2643848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4544511" y="3554506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221835" y="5599015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221835" y="5242253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6963390" y="3554506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640714" y="5599015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6640714" y="5242253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33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9382269" y="3554506"/>
            <a:ext cx="1551489" cy="15517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9059593" y="5599015"/>
            <a:ext cx="2196840" cy="320143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9059593" y="5242253"/>
            <a:ext cx="2196840" cy="356762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36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1411425"/>
            <a:ext cx="3012319" cy="2012539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935566" y="3577281"/>
            <a:ext cx="3012320" cy="234187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985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8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8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8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8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5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8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55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05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4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/>
      <p:bldP spid="37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422731"/>
            <a:ext cx="301685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799400" y="-1059"/>
            <a:ext cx="3457034" cy="34295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43399" y="0"/>
            <a:ext cx="3456000" cy="342847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800433" y="3428205"/>
            <a:ext cx="3456000" cy="342847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4343400" y="3428471"/>
            <a:ext cx="3457034" cy="34295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331200" y="1315814"/>
            <a:ext cx="2444652" cy="1338699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331200" y="876255"/>
            <a:ext cx="2444652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868348" y="4677074"/>
            <a:ext cx="2444652" cy="1338699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868348" y="4237515"/>
            <a:ext cx="2444652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403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8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3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 animBg="1"/>
      <p:bldP spid="19" grpId="0" animBg="1"/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935567" y="3461830"/>
            <a:ext cx="2815167" cy="245732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35567" y="932536"/>
            <a:ext cx="2815167" cy="245732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3832536" y="932535"/>
            <a:ext cx="2263465" cy="499292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446433" y="932537"/>
            <a:ext cx="3450167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59133" y="3574543"/>
            <a:ext cx="3450167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511432" y="3428471"/>
            <a:ext cx="4680569" cy="529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55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5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3" grpId="0"/>
      <p:bldP spid="14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35567" y="932536"/>
            <a:ext cx="3581729" cy="498662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03355" y="3662444"/>
            <a:ext cx="2160320" cy="22567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849735" y="3662444"/>
            <a:ext cx="2160320" cy="22567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9096113" y="3662444"/>
            <a:ext cx="2160320" cy="22567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751917" y="932537"/>
            <a:ext cx="2694517" cy="2432655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859151" y="932536"/>
            <a:ext cx="3397283" cy="2432656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2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/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15067" y="1528923"/>
            <a:ext cx="8161867" cy="293685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343400" y="2422973"/>
            <a:ext cx="1554389" cy="155462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35567" y="2961792"/>
            <a:ext cx="2918069" cy="947613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35567" y="2522233"/>
            <a:ext cx="2918069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6297992" y="2422973"/>
            <a:ext cx="1554389" cy="155462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338364" y="2961792"/>
            <a:ext cx="2918069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8338364" y="2522233"/>
            <a:ext cx="2918069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4343400" y="4364530"/>
            <a:ext cx="1554389" cy="155462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935567" y="4903348"/>
            <a:ext cx="2918069" cy="947613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35567" y="4463789"/>
            <a:ext cx="2918069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6297992" y="4364530"/>
            <a:ext cx="1554389" cy="155462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338364" y="4903348"/>
            <a:ext cx="2918069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8338364" y="4463789"/>
            <a:ext cx="2918069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76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5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5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3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3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15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682847" y="3705064"/>
            <a:ext cx="2213753" cy="221409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682847" y="1850858"/>
            <a:ext cx="1853920" cy="185420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5910746" y="932536"/>
            <a:ext cx="2772101" cy="277252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6828927" y="3696283"/>
            <a:ext cx="1853920" cy="185420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11767" y="3428471"/>
            <a:ext cx="4898979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932537"/>
            <a:ext cx="3407833" cy="243265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7" y="3574543"/>
            <a:ext cx="33951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319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  <p:bldP spid="8" grpId="0" animBg="1"/>
      <p:bldP spid="12" grpId="0"/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35567" y="1672779"/>
            <a:ext cx="3384000" cy="17556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35567" y="3484803"/>
            <a:ext cx="3384000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4404000" y="1672779"/>
            <a:ext cx="3384000" cy="17556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404000" y="3484803"/>
            <a:ext cx="3384000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7872433" y="1672779"/>
            <a:ext cx="3384000" cy="17556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7872433" y="3484803"/>
            <a:ext cx="3384000" cy="390888"/>
          </a:xfrm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4209234"/>
            <a:ext cx="3816350" cy="1692944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34709" y="4209234"/>
            <a:ext cx="5042225" cy="1692944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349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1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97" indent="0">
              <a:buNone/>
              <a:defRPr sz="1600"/>
            </a:lvl2pPr>
            <a:lvl3pPr marL="1219194" indent="0">
              <a:buNone/>
              <a:defRPr sz="1333"/>
            </a:lvl3pPr>
            <a:lvl4pPr marL="1828789" indent="0">
              <a:buNone/>
              <a:defRPr sz="1200"/>
            </a:lvl4pPr>
            <a:lvl5pPr marL="2438386" indent="0">
              <a:buNone/>
              <a:defRPr sz="1200"/>
            </a:lvl5pPr>
            <a:lvl6pPr marL="3047983" indent="0">
              <a:buNone/>
              <a:defRPr sz="1200"/>
            </a:lvl6pPr>
            <a:lvl7pPr marL="3657579" indent="0">
              <a:buNone/>
              <a:defRPr sz="1200"/>
            </a:lvl7pPr>
            <a:lvl8pPr marL="4267175" indent="0">
              <a:buNone/>
              <a:defRPr sz="1200"/>
            </a:lvl8pPr>
            <a:lvl9pPr marL="4876772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16925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right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1411425"/>
            <a:ext cx="3012319" cy="2012539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35566" y="3577281"/>
            <a:ext cx="3012320" cy="234187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751916" y="932536"/>
            <a:ext cx="6504517" cy="498662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22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</p:bld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left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41917" y="932536"/>
            <a:ext cx="6504517" cy="498662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44114" y="1411425"/>
            <a:ext cx="3012319" cy="2012539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244113" y="3577281"/>
            <a:ext cx="3012320" cy="234187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41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left image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7851577" cy="68580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851577" y="-1058"/>
            <a:ext cx="4340423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671355" y="932537"/>
            <a:ext cx="2688167" cy="243265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684055" y="3574543"/>
            <a:ext cx="2688167" cy="2350921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235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03184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09552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2736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406368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1015920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203184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609552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812736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406368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1015920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84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wid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3428471"/>
            <a:ext cx="121920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295400" y="2180503"/>
            <a:ext cx="9601200" cy="2496994"/>
          </a:xfrm>
          <a:solidFill>
            <a:schemeClr val="tx1"/>
          </a:solidFill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2442643"/>
            <a:ext cx="2736850" cy="1971654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134709" y="2442643"/>
            <a:ext cx="4568091" cy="1971654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768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8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096000" y="-1"/>
            <a:ext cx="6096000" cy="68580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133850" y="932536"/>
            <a:ext cx="3924300" cy="4992928"/>
          </a:xfrm>
          <a:solidFill>
            <a:schemeClr val="tx1"/>
          </a:solidFill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751917" y="1473427"/>
            <a:ext cx="2688167" cy="189176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764617" y="3574543"/>
            <a:ext cx="2688167" cy="1878832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15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1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03184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2736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10159200" y="0"/>
            <a:ext cx="2032800" cy="3428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203184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812736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10159200" y="3428471"/>
            <a:ext cx="2032800" cy="3429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751917" y="932537"/>
            <a:ext cx="2688167" cy="243265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764617" y="3574543"/>
            <a:ext cx="2688167" cy="2350921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48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3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/>
      <p:bldP spid="1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446433" y="6411940"/>
            <a:ext cx="45212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171767" y="5919158"/>
            <a:ext cx="812800" cy="675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55626" y="0"/>
            <a:ext cx="2544000" cy="4677497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3572059" y="2180503"/>
            <a:ext cx="2544000" cy="467749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7446433" y="932537"/>
            <a:ext cx="3797300" cy="243265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7522634" y="3428471"/>
            <a:ext cx="4669366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59133" y="3574543"/>
            <a:ext cx="3797300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55627" y="4789149"/>
            <a:ext cx="2544000" cy="429599"/>
          </a:xfrm>
        </p:spPr>
        <p:txBody>
          <a:bodyPr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3572059" y="1619521"/>
            <a:ext cx="2544000" cy="429599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784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30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422731"/>
            <a:ext cx="3816350" cy="2012539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697521"/>
            <a:ext cx="4080933" cy="1613586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1257962"/>
            <a:ext cx="408093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4017859"/>
            <a:ext cx="4080933" cy="1613586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3578300"/>
            <a:ext cx="408093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598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422731"/>
            <a:ext cx="3816350" cy="2012539"/>
          </a:xfrm>
        </p:spPr>
        <p:txBody>
          <a:bodyPr anchor="ctr"/>
          <a:lstStyle>
            <a:lvl1pPr algn="r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331705"/>
            <a:ext cx="408093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892146"/>
            <a:ext cx="408093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3154778"/>
            <a:ext cx="408093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2715219"/>
            <a:ext cx="408093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0" y="4977851"/>
            <a:ext cx="408093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4538292"/>
            <a:ext cx="408093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18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97" indent="0">
              <a:buNone/>
              <a:defRPr sz="3733"/>
            </a:lvl2pPr>
            <a:lvl3pPr marL="1219194" indent="0">
              <a:buNone/>
              <a:defRPr sz="3200"/>
            </a:lvl3pPr>
            <a:lvl4pPr marL="1828789" indent="0">
              <a:buNone/>
              <a:defRPr sz="2667"/>
            </a:lvl4pPr>
            <a:lvl5pPr marL="2438386" indent="0">
              <a:buNone/>
              <a:defRPr sz="2667"/>
            </a:lvl5pPr>
            <a:lvl6pPr marL="3047983" indent="0">
              <a:buNone/>
              <a:defRPr sz="2667"/>
            </a:lvl6pPr>
            <a:lvl7pPr marL="3657579" indent="0">
              <a:buNone/>
              <a:defRPr sz="2667"/>
            </a:lvl7pPr>
            <a:lvl8pPr marL="4267175" indent="0">
              <a:buNone/>
              <a:defRPr sz="2667"/>
            </a:lvl8pPr>
            <a:lvl9pPr marL="4876772" indent="0">
              <a:buNone/>
              <a:defRPr sz="2667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67"/>
            </a:lvl1pPr>
            <a:lvl2pPr marL="609597" indent="0">
              <a:buNone/>
              <a:defRPr sz="1600"/>
            </a:lvl2pPr>
            <a:lvl3pPr marL="1219194" indent="0">
              <a:buNone/>
              <a:defRPr sz="1333"/>
            </a:lvl3pPr>
            <a:lvl4pPr marL="1828789" indent="0">
              <a:buNone/>
              <a:defRPr sz="1200"/>
            </a:lvl4pPr>
            <a:lvl5pPr marL="2438386" indent="0">
              <a:buNone/>
              <a:defRPr sz="1200"/>
            </a:lvl5pPr>
            <a:lvl6pPr marL="3047983" indent="0">
              <a:buNone/>
              <a:defRPr sz="1200"/>
            </a:lvl6pPr>
            <a:lvl7pPr marL="3657579" indent="0">
              <a:buNone/>
              <a:defRPr sz="1200"/>
            </a:lvl7pPr>
            <a:lvl8pPr marL="4267175" indent="0">
              <a:buNone/>
              <a:defRPr sz="1200"/>
            </a:lvl8pPr>
            <a:lvl9pPr marL="4876772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27266" y="6464300"/>
            <a:ext cx="14224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196353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658960" y="0"/>
            <a:ext cx="3770540" cy="6858000"/>
          </a:xfrm>
          <a:noFill/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46433" y="1331705"/>
            <a:ext cx="381130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7446433" y="892146"/>
            <a:ext cx="381130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446433" y="3154778"/>
            <a:ext cx="381130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7446433" y="2715219"/>
            <a:ext cx="381130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7446433" y="4977851"/>
            <a:ext cx="381130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7446433" y="4538292"/>
            <a:ext cx="381130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422731"/>
            <a:ext cx="301685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67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8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/>
    </p:bld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639147" y="1331705"/>
            <a:ext cx="408093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639147" y="892146"/>
            <a:ext cx="408093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1639147" y="3154778"/>
            <a:ext cx="408093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1639147" y="2715219"/>
            <a:ext cx="408093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639147" y="4977851"/>
            <a:ext cx="408093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639147" y="4538292"/>
            <a:ext cx="408093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843520" y="-1058"/>
            <a:ext cx="4340423" cy="6858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33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235711" y="2422731"/>
            <a:ext cx="3556042" cy="201253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800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15" grpId="0"/>
    </p:bld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354269" y="1331705"/>
            <a:ext cx="324488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354269" y="892146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354269" y="3154778"/>
            <a:ext cx="324488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69" y="2715219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69" y="4977851"/>
            <a:ext cx="324488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354269" y="4538292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422731"/>
            <a:ext cx="301685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8001000" y="1331705"/>
            <a:ext cx="324488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001000" y="892146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3154778"/>
            <a:ext cx="324488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001000" y="2715219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8001000" y="4977851"/>
            <a:ext cx="3244883" cy="947613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001000" y="4538292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012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8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3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3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8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/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4" name="Oval 93"/>
          <p:cNvSpPr/>
          <p:nvPr userDrawn="1"/>
        </p:nvSpPr>
        <p:spPr>
          <a:xfrm>
            <a:off x="6022109" y="1780784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5" name="Oval 94"/>
          <p:cNvSpPr/>
          <p:nvPr userDrawn="1"/>
        </p:nvSpPr>
        <p:spPr>
          <a:xfrm>
            <a:off x="6022109" y="3361243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6" name="Oval 95"/>
          <p:cNvSpPr/>
          <p:nvPr userDrawn="1"/>
        </p:nvSpPr>
        <p:spPr>
          <a:xfrm>
            <a:off x="6022109" y="4937044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cxnSp>
        <p:nvCxnSpPr>
          <p:cNvPr id="101" name="Straight Connector 100"/>
          <p:cNvCxnSpPr>
            <a:stCxn id="94" idx="4"/>
            <a:endCxn id="95" idx="0"/>
          </p:cNvCxnSpPr>
          <p:nvPr userDrawn="1"/>
        </p:nvCxnSpPr>
        <p:spPr>
          <a:xfrm>
            <a:off x="6096000" y="1928588"/>
            <a:ext cx="0" cy="1432654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6" idx="0"/>
            <a:endCxn id="95" idx="4"/>
          </p:cNvCxnSpPr>
          <p:nvPr userDrawn="1"/>
        </p:nvCxnSpPr>
        <p:spPr>
          <a:xfrm flipV="1">
            <a:off x="6096000" y="3509047"/>
            <a:ext cx="0" cy="142799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414656" y="2061371"/>
            <a:ext cx="3762277" cy="697170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414656" y="1621812"/>
            <a:ext cx="3762277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414656" y="3643994"/>
            <a:ext cx="3762277" cy="697170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414656" y="3204435"/>
            <a:ext cx="3762277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414656" y="5221696"/>
            <a:ext cx="3762277" cy="697170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414656" y="4782137"/>
            <a:ext cx="3762277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cxnSp>
        <p:nvCxnSpPr>
          <p:cNvPr id="22" name="Straight Connector 21"/>
          <p:cNvCxnSpPr>
            <a:endCxn id="94" idx="0"/>
          </p:cNvCxnSpPr>
          <p:nvPr userDrawn="1"/>
        </p:nvCxnSpPr>
        <p:spPr>
          <a:xfrm>
            <a:off x="6096000" y="1"/>
            <a:ext cx="0" cy="1780783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6" idx="4"/>
          </p:cNvCxnSpPr>
          <p:nvPr userDrawn="1"/>
        </p:nvCxnSpPr>
        <p:spPr>
          <a:xfrm flipV="1">
            <a:off x="6096000" y="5084849"/>
            <a:ext cx="0" cy="1773152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656663" y="1653548"/>
            <a:ext cx="1025428" cy="390888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656663" y="3236171"/>
            <a:ext cx="1025428" cy="390888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656663" y="4820224"/>
            <a:ext cx="1025428" cy="390888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980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1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4" name="Oval 93"/>
          <p:cNvSpPr/>
          <p:nvPr userDrawn="1"/>
        </p:nvSpPr>
        <p:spPr>
          <a:xfrm>
            <a:off x="6022109" y="1780784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5" name="Oval 94"/>
          <p:cNvSpPr/>
          <p:nvPr userDrawn="1"/>
        </p:nvSpPr>
        <p:spPr>
          <a:xfrm>
            <a:off x="6022109" y="3361243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sp>
        <p:nvSpPr>
          <p:cNvPr id="96" name="Oval 95"/>
          <p:cNvSpPr/>
          <p:nvPr userDrawn="1"/>
        </p:nvSpPr>
        <p:spPr>
          <a:xfrm>
            <a:off x="6022109" y="4937044"/>
            <a:ext cx="147782" cy="1478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33"/>
          </a:p>
        </p:txBody>
      </p:sp>
      <p:cxnSp>
        <p:nvCxnSpPr>
          <p:cNvPr id="101" name="Straight Connector 100"/>
          <p:cNvCxnSpPr>
            <a:stCxn id="94" idx="4"/>
            <a:endCxn id="95" idx="0"/>
          </p:cNvCxnSpPr>
          <p:nvPr userDrawn="1"/>
        </p:nvCxnSpPr>
        <p:spPr>
          <a:xfrm>
            <a:off x="6096000" y="1928588"/>
            <a:ext cx="0" cy="1432654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6" idx="0"/>
            <a:endCxn id="95" idx="4"/>
          </p:cNvCxnSpPr>
          <p:nvPr userDrawn="1"/>
        </p:nvCxnSpPr>
        <p:spPr>
          <a:xfrm flipV="1">
            <a:off x="6096000" y="3509047"/>
            <a:ext cx="0" cy="142799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414656" y="2061371"/>
            <a:ext cx="3762277" cy="697170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414656" y="1621812"/>
            <a:ext cx="3762277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414656" y="3643994"/>
            <a:ext cx="3762277" cy="697170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414656" y="3204435"/>
            <a:ext cx="3762277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414656" y="5221696"/>
            <a:ext cx="3762277" cy="697170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414656" y="4782137"/>
            <a:ext cx="3762277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656663" y="1653548"/>
            <a:ext cx="1025428" cy="390888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124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656663" y="3236171"/>
            <a:ext cx="1025428" cy="390888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656663" y="4820224"/>
            <a:ext cx="1025428" cy="390888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935567" y="2422731"/>
            <a:ext cx="3016853" cy="201253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22" name="Straight Connector 21"/>
          <p:cNvCxnSpPr>
            <a:endCxn id="94" idx="0"/>
          </p:cNvCxnSpPr>
          <p:nvPr userDrawn="1"/>
        </p:nvCxnSpPr>
        <p:spPr>
          <a:xfrm>
            <a:off x="6096000" y="1"/>
            <a:ext cx="0" cy="1780783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08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1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3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4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5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</p:bld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4616570" y="4950596"/>
            <a:ext cx="701662" cy="701770"/>
            <a:chOff x="9144000" y="1433513"/>
            <a:chExt cx="1408161" cy="1408161"/>
          </a:xfrm>
        </p:grpSpPr>
        <p:sp>
          <p:nvSpPr>
            <p:cNvPr id="6" name="Rectangle 5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725746" y="4997991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919159"/>
            <a:ext cx="4343400" cy="63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4343400" y="4677497"/>
            <a:ext cx="0" cy="1247967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H="1">
            <a:off x="4343400" y="4677497"/>
            <a:ext cx="12480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5591400" y="3429530"/>
            <a:ext cx="0" cy="1247967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5591400" y="3429530"/>
            <a:ext cx="12480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6850510" y="2180503"/>
            <a:ext cx="0" cy="1247967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>
            <a:off x="6850510" y="2180503"/>
            <a:ext cx="534149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 userDrawn="1"/>
        </p:nvGrpSpPr>
        <p:grpSpPr>
          <a:xfrm>
            <a:off x="5864570" y="3702629"/>
            <a:ext cx="701662" cy="701770"/>
            <a:chOff x="9144000" y="1433513"/>
            <a:chExt cx="1408161" cy="1408161"/>
          </a:xfrm>
        </p:grpSpPr>
        <p:sp>
          <p:nvSpPr>
            <p:cNvPr id="27" name="Rectangle 26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29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973746" y="3750023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7123680" y="2453602"/>
            <a:ext cx="701662" cy="701770"/>
            <a:chOff x="9144000" y="1433513"/>
            <a:chExt cx="1408161" cy="1408161"/>
          </a:xfrm>
        </p:grpSpPr>
        <p:sp>
          <p:nvSpPr>
            <p:cNvPr id="33" name="Rectangle 32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35" name="Text Placeholder 5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232856" y="2500997"/>
            <a:ext cx="483308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459452" y="4931790"/>
            <a:ext cx="3275786" cy="697170"/>
          </a:xfrm>
        </p:spPr>
        <p:txBody>
          <a:bodyPr anchor="ctr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1" y="5087928"/>
            <a:ext cx="2773667" cy="438282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2549666" y="3846782"/>
            <a:ext cx="2773667" cy="438282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818327" y="2596255"/>
            <a:ext cx="2773667" cy="438282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chemeClr val="tx2"/>
                </a:solidFill>
                <a:latin typeface="+mj-lt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709814" y="3679892"/>
            <a:ext cx="3275786" cy="697170"/>
          </a:xfrm>
        </p:spPr>
        <p:txBody>
          <a:bodyPr anchor="ctr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7980648" y="2430866"/>
            <a:ext cx="3275786" cy="697170"/>
          </a:xfrm>
        </p:spPr>
        <p:txBody>
          <a:bodyPr anchor="ctr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2015067" y="833543"/>
            <a:ext cx="8161867" cy="69537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2015067" y="1528923"/>
            <a:ext cx="8161867" cy="293685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89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5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5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5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5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3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3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5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5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8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3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/>
      <p:bldP spid="3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2363197" y="932536"/>
            <a:ext cx="2388720" cy="4986623"/>
            <a:chOff x="2791402" y="1050114"/>
            <a:chExt cx="3909098" cy="8159261"/>
          </a:xfrm>
        </p:grpSpPr>
        <p:sp>
          <p:nvSpPr>
            <p:cNvPr id="7" name="Rectangle 6"/>
            <p:cNvSpPr/>
            <p:nvPr userDrawn="1"/>
          </p:nvSpPr>
          <p:spPr>
            <a:xfrm>
              <a:off x="2791402" y="2914753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791402" y="2157516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8" name="Rectangle: Rounded Corners 7"/>
            <p:cNvSpPr/>
            <p:nvPr userDrawn="1"/>
          </p:nvSpPr>
          <p:spPr>
            <a:xfrm>
              <a:off x="2831885" y="1050114"/>
              <a:ext cx="3868615" cy="8159261"/>
            </a:xfrm>
            <a:prstGeom prst="roundRect">
              <a:avLst>
                <a:gd name="adj" fmla="val 13394"/>
              </a:avLst>
            </a:prstGeom>
            <a:solidFill>
              <a:srgbClr val="F8F8F8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3" name="Rectangle: Rounded Corners 12"/>
            <p:cNvSpPr/>
            <p:nvPr userDrawn="1"/>
          </p:nvSpPr>
          <p:spPr>
            <a:xfrm>
              <a:off x="3102492" y="2157516"/>
              <a:ext cx="3327400" cy="5920122"/>
            </a:xfrm>
            <a:prstGeom prst="roundRect">
              <a:avLst>
                <a:gd name="adj" fmla="val 1400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4348798" y="1694059"/>
              <a:ext cx="95103" cy="9510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0" name="Rectangle: Rounded Corners 9"/>
            <p:cNvSpPr/>
            <p:nvPr userDrawn="1"/>
          </p:nvSpPr>
          <p:spPr>
            <a:xfrm flipV="1">
              <a:off x="4538816" y="1701266"/>
              <a:ext cx="644770" cy="810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4699591" y="1373161"/>
              <a:ext cx="133203" cy="13320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4420522" y="8297836"/>
              <a:ext cx="691341" cy="691341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</p:grpSp>
      <p:sp>
        <p:nvSpPr>
          <p:cNvPr id="3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2565993" y="1626919"/>
            <a:ext cx="2012097" cy="358786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5943470" y="1347427"/>
            <a:ext cx="4954433" cy="201776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6014720" y="3428471"/>
            <a:ext cx="617728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56170" y="3574543"/>
            <a:ext cx="49544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19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1258593" y="932537"/>
            <a:ext cx="3554186" cy="5925464"/>
            <a:chOff x="1887889" y="1398589"/>
            <a:chExt cx="5331279" cy="8886825"/>
          </a:xfrm>
        </p:grpSpPr>
        <p:sp>
          <p:nvSpPr>
            <p:cNvPr id="6" name="Rectangle 5"/>
            <p:cNvSpPr/>
            <p:nvPr userDrawn="1"/>
          </p:nvSpPr>
          <p:spPr>
            <a:xfrm>
              <a:off x="1887889" y="3941607"/>
              <a:ext cx="175370" cy="693792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887889" y="2908877"/>
              <a:ext cx="175370" cy="693792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8" name="Freeform: Shape 17"/>
            <p:cNvSpPr/>
            <p:nvPr userDrawn="1"/>
          </p:nvSpPr>
          <p:spPr>
            <a:xfrm>
              <a:off x="1943100" y="1398589"/>
              <a:ext cx="5276068" cy="8886825"/>
            </a:xfrm>
            <a:custGeom>
              <a:avLst/>
              <a:gdLst>
                <a:gd name="connsiteX0" fmla="*/ 706677 w 5276068"/>
                <a:gd name="connsiteY0" fmla="*/ 0 h 8886825"/>
                <a:gd name="connsiteX1" fmla="*/ 4569391 w 5276068"/>
                <a:gd name="connsiteY1" fmla="*/ 0 h 8886825"/>
                <a:gd name="connsiteX2" fmla="*/ 5276068 w 5276068"/>
                <a:gd name="connsiteY2" fmla="*/ 706677 h 8886825"/>
                <a:gd name="connsiteX3" fmla="*/ 5276068 w 5276068"/>
                <a:gd name="connsiteY3" fmla="*/ 8886825 h 8886825"/>
                <a:gd name="connsiteX4" fmla="*/ 0 w 5276068"/>
                <a:gd name="connsiteY4" fmla="*/ 8886825 h 8886825"/>
                <a:gd name="connsiteX5" fmla="*/ 0 w 5276068"/>
                <a:gd name="connsiteY5" fmla="*/ 706677 h 8886825"/>
                <a:gd name="connsiteX6" fmla="*/ 706677 w 5276068"/>
                <a:gd name="connsiteY6" fmla="*/ 0 h 888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6068" h="8886825">
                  <a:moveTo>
                    <a:pt x="706677" y="0"/>
                  </a:moveTo>
                  <a:lnTo>
                    <a:pt x="4569391" y="0"/>
                  </a:lnTo>
                  <a:cubicBezTo>
                    <a:pt x="4959678" y="0"/>
                    <a:pt x="5276068" y="316390"/>
                    <a:pt x="5276068" y="706677"/>
                  </a:cubicBezTo>
                  <a:lnTo>
                    <a:pt x="5276068" y="8886825"/>
                  </a:lnTo>
                  <a:lnTo>
                    <a:pt x="0" y="8886825"/>
                  </a:lnTo>
                  <a:lnTo>
                    <a:pt x="0" y="706677"/>
                  </a:lnTo>
                  <a:cubicBezTo>
                    <a:pt x="0" y="316390"/>
                    <a:pt x="316390" y="0"/>
                    <a:pt x="706677" y="0"/>
                  </a:cubicBez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6" name="Freeform: Shape 15"/>
            <p:cNvSpPr/>
            <p:nvPr userDrawn="1"/>
          </p:nvSpPr>
          <p:spPr>
            <a:xfrm>
              <a:off x="2312158" y="2908877"/>
              <a:ext cx="4537952" cy="7376536"/>
            </a:xfrm>
            <a:custGeom>
              <a:avLst/>
              <a:gdLst>
                <a:gd name="connsiteX0" fmla="*/ 63531 w 4537952"/>
                <a:gd name="connsiteY0" fmla="*/ 0 h 7376536"/>
                <a:gd name="connsiteX1" fmla="*/ 4474421 w 4537952"/>
                <a:gd name="connsiteY1" fmla="*/ 0 h 7376536"/>
                <a:gd name="connsiteX2" fmla="*/ 4537952 w 4537952"/>
                <a:gd name="connsiteY2" fmla="*/ 63531 h 7376536"/>
                <a:gd name="connsiteX3" fmla="*/ 4537952 w 4537952"/>
                <a:gd name="connsiteY3" fmla="*/ 7376536 h 7376536"/>
                <a:gd name="connsiteX4" fmla="*/ 0 w 4537952"/>
                <a:gd name="connsiteY4" fmla="*/ 7376536 h 7376536"/>
                <a:gd name="connsiteX5" fmla="*/ 0 w 4537952"/>
                <a:gd name="connsiteY5" fmla="*/ 63531 h 7376536"/>
                <a:gd name="connsiteX6" fmla="*/ 63531 w 4537952"/>
                <a:gd name="connsiteY6" fmla="*/ 0 h 737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7952" h="7376536">
                  <a:moveTo>
                    <a:pt x="63531" y="0"/>
                  </a:moveTo>
                  <a:lnTo>
                    <a:pt x="4474421" y="0"/>
                  </a:lnTo>
                  <a:cubicBezTo>
                    <a:pt x="4509508" y="0"/>
                    <a:pt x="4537952" y="28444"/>
                    <a:pt x="4537952" y="63531"/>
                  </a:cubicBezTo>
                  <a:lnTo>
                    <a:pt x="4537952" y="7376536"/>
                  </a:lnTo>
                  <a:lnTo>
                    <a:pt x="0" y="7376536"/>
                  </a:lnTo>
                  <a:lnTo>
                    <a:pt x="0" y="63531"/>
                  </a:lnTo>
                  <a:cubicBezTo>
                    <a:pt x="0" y="28444"/>
                    <a:pt x="28444" y="0"/>
                    <a:pt x="6353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4011886" y="2276809"/>
              <a:ext cx="129703" cy="12970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1" name="Rectangle: Rounded Corners 10"/>
            <p:cNvSpPr/>
            <p:nvPr userDrawn="1"/>
          </p:nvSpPr>
          <p:spPr>
            <a:xfrm flipV="1">
              <a:off x="4271035" y="2286638"/>
              <a:ext cx="879346" cy="110582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4490302" y="1839164"/>
              <a:ext cx="181664" cy="18166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5943470" y="1347427"/>
            <a:ext cx="4954433" cy="201776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014720" y="3428471"/>
            <a:ext cx="617728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56170" y="3574543"/>
            <a:ext cx="49544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1561723" y="1965101"/>
            <a:ext cx="3000000" cy="489289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317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blac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2363197" y="932536"/>
            <a:ext cx="2388720" cy="4986623"/>
            <a:chOff x="2791402" y="1050114"/>
            <a:chExt cx="3909098" cy="8159261"/>
          </a:xfrm>
        </p:grpSpPr>
        <p:sp>
          <p:nvSpPr>
            <p:cNvPr id="7" name="Rectangle 6"/>
            <p:cNvSpPr/>
            <p:nvPr userDrawn="1"/>
          </p:nvSpPr>
          <p:spPr>
            <a:xfrm>
              <a:off x="2791402" y="2914753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791402" y="2157516"/>
              <a:ext cx="128588" cy="50871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8" name="Rectangle: Rounded Corners 7"/>
            <p:cNvSpPr/>
            <p:nvPr userDrawn="1"/>
          </p:nvSpPr>
          <p:spPr>
            <a:xfrm>
              <a:off x="2831885" y="1050114"/>
              <a:ext cx="3868615" cy="8159261"/>
            </a:xfrm>
            <a:prstGeom prst="roundRect">
              <a:avLst>
                <a:gd name="adj" fmla="val 13394"/>
              </a:avLst>
            </a:prstGeom>
            <a:solidFill>
              <a:schemeClr val="tx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3" name="Rectangle: Rounded Corners 12"/>
            <p:cNvSpPr/>
            <p:nvPr userDrawn="1"/>
          </p:nvSpPr>
          <p:spPr>
            <a:xfrm>
              <a:off x="3102492" y="2157516"/>
              <a:ext cx="3327400" cy="5920122"/>
            </a:xfrm>
            <a:prstGeom prst="roundRect">
              <a:avLst>
                <a:gd name="adj" fmla="val 1400"/>
              </a:avLst>
            </a:pr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4348798" y="1694059"/>
              <a:ext cx="95103" cy="951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0" name="Rectangle: Rounded Corners 9"/>
            <p:cNvSpPr/>
            <p:nvPr userDrawn="1"/>
          </p:nvSpPr>
          <p:spPr>
            <a:xfrm flipV="1">
              <a:off x="4538816" y="1701266"/>
              <a:ext cx="644770" cy="81083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4699591" y="1373161"/>
              <a:ext cx="133203" cy="1332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4420522" y="8297836"/>
              <a:ext cx="691341" cy="6913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 dirty="0"/>
            </a:p>
          </p:txBody>
        </p:sp>
      </p:grpSp>
      <p:sp>
        <p:nvSpPr>
          <p:cNvPr id="3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2565993" y="1626919"/>
            <a:ext cx="2012097" cy="358786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5943470" y="1347427"/>
            <a:ext cx="4954433" cy="201776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6014720" y="3428471"/>
            <a:ext cx="617728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56170" y="3574543"/>
            <a:ext cx="49544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863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6" grpId="0"/>
      <p:bldP spid="18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blac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© 2023 Self Transcendence Co., Ltd. All Right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1258593" y="932537"/>
            <a:ext cx="3554186" cy="5925464"/>
            <a:chOff x="1887889" y="1398589"/>
            <a:chExt cx="5331279" cy="8886825"/>
          </a:xfrm>
        </p:grpSpPr>
        <p:sp>
          <p:nvSpPr>
            <p:cNvPr id="6" name="Rectangle 5"/>
            <p:cNvSpPr/>
            <p:nvPr userDrawn="1"/>
          </p:nvSpPr>
          <p:spPr>
            <a:xfrm>
              <a:off x="1887889" y="3941607"/>
              <a:ext cx="175370" cy="693792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887889" y="2908877"/>
              <a:ext cx="175370" cy="693792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8" name="Freeform: Shape 17"/>
            <p:cNvSpPr/>
            <p:nvPr userDrawn="1"/>
          </p:nvSpPr>
          <p:spPr>
            <a:xfrm>
              <a:off x="1943100" y="1398589"/>
              <a:ext cx="5276068" cy="8886825"/>
            </a:xfrm>
            <a:custGeom>
              <a:avLst/>
              <a:gdLst>
                <a:gd name="connsiteX0" fmla="*/ 706677 w 5276068"/>
                <a:gd name="connsiteY0" fmla="*/ 0 h 8886825"/>
                <a:gd name="connsiteX1" fmla="*/ 4569391 w 5276068"/>
                <a:gd name="connsiteY1" fmla="*/ 0 h 8886825"/>
                <a:gd name="connsiteX2" fmla="*/ 5276068 w 5276068"/>
                <a:gd name="connsiteY2" fmla="*/ 706677 h 8886825"/>
                <a:gd name="connsiteX3" fmla="*/ 5276068 w 5276068"/>
                <a:gd name="connsiteY3" fmla="*/ 8886825 h 8886825"/>
                <a:gd name="connsiteX4" fmla="*/ 0 w 5276068"/>
                <a:gd name="connsiteY4" fmla="*/ 8886825 h 8886825"/>
                <a:gd name="connsiteX5" fmla="*/ 0 w 5276068"/>
                <a:gd name="connsiteY5" fmla="*/ 706677 h 8886825"/>
                <a:gd name="connsiteX6" fmla="*/ 706677 w 5276068"/>
                <a:gd name="connsiteY6" fmla="*/ 0 h 888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6068" h="8886825">
                  <a:moveTo>
                    <a:pt x="706677" y="0"/>
                  </a:moveTo>
                  <a:lnTo>
                    <a:pt x="4569391" y="0"/>
                  </a:lnTo>
                  <a:cubicBezTo>
                    <a:pt x="4959678" y="0"/>
                    <a:pt x="5276068" y="316390"/>
                    <a:pt x="5276068" y="706677"/>
                  </a:cubicBezTo>
                  <a:lnTo>
                    <a:pt x="5276068" y="8886825"/>
                  </a:lnTo>
                  <a:lnTo>
                    <a:pt x="0" y="8886825"/>
                  </a:lnTo>
                  <a:lnTo>
                    <a:pt x="0" y="706677"/>
                  </a:lnTo>
                  <a:cubicBezTo>
                    <a:pt x="0" y="316390"/>
                    <a:pt x="316390" y="0"/>
                    <a:pt x="706677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6" name="Freeform: Shape 15"/>
            <p:cNvSpPr/>
            <p:nvPr userDrawn="1"/>
          </p:nvSpPr>
          <p:spPr>
            <a:xfrm>
              <a:off x="2312158" y="2908877"/>
              <a:ext cx="4537952" cy="7376536"/>
            </a:xfrm>
            <a:custGeom>
              <a:avLst/>
              <a:gdLst>
                <a:gd name="connsiteX0" fmla="*/ 63531 w 4537952"/>
                <a:gd name="connsiteY0" fmla="*/ 0 h 7376536"/>
                <a:gd name="connsiteX1" fmla="*/ 4474421 w 4537952"/>
                <a:gd name="connsiteY1" fmla="*/ 0 h 7376536"/>
                <a:gd name="connsiteX2" fmla="*/ 4537952 w 4537952"/>
                <a:gd name="connsiteY2" fmla="*/ 63531 h 7376536"/>
                <a:gd name="connsiteX3" fmla="*/ 4537952 w 4537952"/>
                <a:gd name="connsiteY3" fmla="*/ 7376536 h 7376536"/>
                <a:gd name="connsiteX4" fmla="*/ 0 w 4537952"/>
                <a:gd name="connsiteY4" fmla="*/ 7376536 h 7376536"/>
                <a:gd name="connsiteX5" fmla="*/ 0 w 4537952"/>
                <a:gd name="connsiteY5" fmla="*/ 63531 h 7376536"/>
                <a:gd name="connsiteX6" fmla="*/ 63531 w 4537952"/>
                <a:gd name="connsiteY6" fmla="*/ 0 h 737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7952" h="7376536">
                  <a:moveTo>
                    <a:pt x="63531" y="0"/>
                  </a:moveTo>
                  <a:lnTo>
                    <a:pt x="4474421" y="0"/>
                  </a:lnTo>
                  <a:cubicBezTo>
                    <a:pt x="4509508" y="0"/>
                    <a:pt x="4537952" y="28444"/>
                    <a:pt x="4537952" y="63531"/>
                  </a:cubicBezTo>
                  <a:lnTo>
                    <a:pt x="4537952" y="7376536"/>
                  </a:lnTo>
                  <a:lnTo>
                    <a:pt x="0" y="7376536"/>
                  </a:lnTo>
                  <a:lnTo>
                    <a:pt x="0" y="63531"/>
                  </a:lnTo>
                  <a:cubicBezTo>
                    <a:pt x="0" y="28444"/>
                    <a:pt x="28444" y="0"/>
                    <a:pt x="6353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4011886" y="2276809"/>
              <a:ext cx="129703" cy="129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1" name="Rectangle: Rounded Corners 10"/>
            <p:cNvSpPr/>
            <p:nvPr userDrawn="1"/>
          </p:nvSpPr>
          <p:spPr>
            <a:xfrm flipV="1">
              <a:off x="4271035" y="2286638"/>
              <a:ext cx="879346" cy="11058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4490302" y="1839164"/>
              <a:ext cx="181664" cy="1816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33"/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5943470" y="1347427"/>
            <a:ext cx="4954433" cy="201776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014720" y="3428471"/>
            <a:ext cx="617728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56170" y="3574543"/>
            <a:ext cx="4954433" cy="201537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/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1561723" y="1965101"/>
            <a:ext cx="3000000" cy="489289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24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551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63.xml"/><Relationship Id="rId21" Type="http://schemas.openxmlformats.org/officeDocument/2006/relationships/slideLayout" Target="../slideLayouts/slideLayout58.xml"/><Relationship Id="rId42" Type="http://schemas.openxmlformats.org/officeDocument/2006/relationships/slideLayout" Target="../slideLayouts/slideLayout79.xml"/><Relationship Id="rId47" Type="http://schemas.openxmlformats.org/officeDocument/2006/relationships/slideLayout" Target="../slideLayouts/slideLayout84.xml"/><Relationship Id="rId63" Type="http://schemas.openxmlformats.org/officeDocument/2006/relationships/slideLayout" Target="../slideLayouts/slideLayout100.xml"/><Relationship Id="rId68" Type="http://schemas.openxmlformats.org/officeDocument/2006/relationships/slideLayout" Target="../slideLayouts/slideLayout105.xml"/><Relationship Id="rId84" Type="http://schemas.openxmlformats.org/officeDocument/2006/relationships/slideLayout" Target="../slideLayouts/slideLayout121.xml"/><Relationship Id="rId89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44.xml"/><Relationship Id="rId71" Type="http://schemas.openxmlformats.org/officeDocument/2006/relationships/slideLayout" Target="../slideLayouts/slideLayout108.xml"/><Relationship Id="rId9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9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32" Type="http://schemas.openxmlformats.org/officeDocument/2006/relationships/slideLayout" Target="../slideLayouts/slideLayout69.xml"/><Relationship Id="rId37" Type="http://schemas.openxmlformats.org/officeDocument/2006/relationships/slideLayout" Target="../slideLayouts/slideLayout74.xml"/><Relationship Id="rId40" Type="http://schemas.openxmlformats.org/officeDocument/2006/relationships/slideLayout" Target="../slideLayouts/slideLayout77.xml"/><Relationship Id="rId45" Type="http://schemas.openxmlformats.org/officeDocument/2006/relationships/slideLayout" Target="../slideLayouts/slideLayout82.xml"/><Relationship Id="rId53" Type="http://schemas.openxmlformats.org/officeDocument/2006/relationships/slideLayout" Target="../slideLayouts/slideLayout90.xml"/><Relationship Id="rId58" Type="http://schemas.openxmlformats.org/officeDocument/2006/relationships/slideLayout" Target="../slideLayouts/slideLayout95.xml"/><Relationship Id="rId66" Type="http://schemas.openxmlformats.org/officeDocument/2006/relationships/slideLayout" Target="../slideLayouts/slideLayout103.xml"/><Relationship Id="rId74" Type="http://schemas.openxmlformats.org/officeDocument/2006/relationships/slideLayout" Target="../slideLayouts/slideLayout111.xml"/><Relationship Id="rId79" Type="http://schemas.openxmlformats.org/officeDocument/2006/relationships/slideLayout" Target="../slideLayouts/slideLayout116.xml"/><Relationship Id="rId87" Type="http://schemas.openxmlformats.org/officeDocument/2006/relationships/slideLayout" Target="../slideLayouts/slideLayout124.xml"/><Relationship Id="rId102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42.xml"/><Relationship Id="rId61" Type="http://schemas.openxmlformats.org/officeDocument/2006/relationships/slideLayout" Target="../slideLayouts/slideLayout98.xml"/><Relationship Id="rId82" Type="http://schemas.openxmlformats.org/officeDocument/2006/relationships/slideLayout" Target="../slideLayouts/slideLayout119.xml"/><Relationship Id="rId90" Type="http://schemas.openxmlformats.org/officeDocument/2006/relationships/slideLayout" Target="../slideLayouts/slideLayout127.xml"/><Relationship Id="rId95" Type="http://schemas.openxmlformats.org/officeDocument/2006/relationships/slideLayout" Target="../slideLayouts/slideLayout132.xml"/><Relationship Id="rId1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slideLayout" Target="../slideLayouts/slideLayout64.xml"/><Relationship Id="rId30" Type="http://schemas.openxmlformats.org/officeDocument/2006/relationships/slideLayout" Target="../slideLayouts/slideLayout67.xml"/><Relationship Id="rId35" Type="http://schemas.openxmlformats.org/officeDocument/2006/relationships/slideLayout" Target="../slideLayouts/slideLayout72.xml"/><Relationship Id="rId43" Type="http://schemas.openxmlformats.org/officeDocument/2006/relationships/slideLayout" Target="../slideLayouts/slideLayout80.xml"/><Relationship Id="rId48" Type="http://schemas.openxmlformats.org/officeDocument/2006/relationships/slideLayout" Target="../slideLayouts/slideLayout85.xml"/><Relationship Id="rId56" Type="http://schemas.openxmlformats.org/officeDocument/2006/relationships/slideLayout" Target="../slideLayouts/slideLayout93.xml"/><Relationship Id="rId64" Type="http://schemas.openxmlformats.org/officeDocument/2006/relationships/slideLayout" Target="../slideLayouts/slideLayout101.xml"/><Relationship Id="rId69" Type="http://schemas.openxmlformats.org/officeDocument/2006/relationships/slideLayout" Target="../slideLayouts/slideLayout106.xml"/><Relationship Id="rId77" Type="http://schemas.openxmlformats.org/officeDocument/2006/relationships/slideLayout" Target="../slideLayouts/slideLayout114.xml"/><Relationship Id="rId100" Type="http://schemas.openxmlformats.org/officeDocument/2006/relationships/slideLayout" Target="../slideLayouts/slideLayout137.xml"/><Relationship Id="rId8" Type="http://schemas.openxmlformats.org/officeDocument/2006/relationships/slideLayout" Target="../slideLayouts/slideLayout45.xml"/><Relationship Id="rId51" Type="http://schemas.openxmlformats.org/officeDocument/2006/relationships/slideLayout" Target="../slideLayouts/slideLayout88.xml"/><Relationship Id="rId72" Type="http://schemas.openxmlformats.org/officeDocument/2006/relationships/slideLayout" Target="../slideLayouts/slideLayout109.xml"/><Relationship Id="rId80" Type="http://schemas.openxmlformats.org/officeDocument/2006/relationships/slideLayout" Target="../slideLayouts/slideLayout117.xml"/><Relationship Id="rId85" Type="http://schemas.openxmlformats.org/officeDocument/2006/relationships/slideLayout" Target="../slideLayouts/slideLayout122.xml"/><Relationship Id="rId93" Type="http://schemas.openxmlformats.org/officeDocument/2006/relationships/slideLayout" Target="../slideLayouts/slideLayout130.xml"/><Relationship Id="rId98" Type="http://schemas.openxmlformats.org/officeDocument/2006/relationships/slideLayout" Target="../slideLayouts/slideLayout135.xml"/><Relationship Id="rId3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33" Type="http://schemas.openxmlformats.org/officeDocument/2006/relationships/slideLayout" Target="../slideLayouts/slideLayout70.xml"/><Relationship Id="rId38" Type="http://schemas.openxmlformats.org/officeDocument/2006/relationships/slideLayout" Target="../slideLayouts/slideLayout75.xml"/><Relationship Id="rId46" Type="http://schemas.openxmlformats.org/officeDocument/2006/relationships/slideLayout" Target="../slideLayouts/slideLayout83.xml"/><Relationship Id="rId59" Type="http://schemas.openxmlformats.org/officeDocument/2006/relationships/slideLayout" Target="../slideLayouts/slideLayout96.xml"/><Relationship Id="rId67" Type="http://schemas.openxmlformats.org/officeDocument/2006/relationships/slideLayout" Target="../slideLayouts/slideLayout104.xml"/><Relationship Id="rId103" Type="http://schemas.openxmlformats.org/officeDocument/2006/relationships/theme" Target="../theme/theme5.xml"/><Relationship Id="rId20" Type="http://schemas.openxmlformats.org/officeDocument/2006/relationships/slideLayout" Target="../slideLayouts/slideLayout57.xml"/><Relationship Id="rId41" Type="http://schemas.openxmlformats.org/officeDocument/2006/relationships/slideLayout" Target="../slideLayouts/slideLayout78.xml"/><Relationship Id="rId54" Type="http://schemas.openxmlformats.org/officeDocument/2006/relationships/slideLayout" Target="../slideLayouts/slideLayout91.xml"/><Relationship Id="rId62" Type="http://schemas.openxmlformats.org/officeDocument/2006/relationships/slideLayout" Target="../slideLayouts/slideLayout99.xml"/><Relationship Id="rId70" Type="http://schemas.openxmlformats.org/officeDocument/2006/relationships/slideLayout" Target="../slideLayouts/slideLayout107.xml"/><Relationship Id="rId75" Type="http://schemas.openxmlformats.org/officeDocument/2006/relationships/slideLayout" Target="../slideLayouts/slideLayout112.xml"/><Relationship Id="rId83" Type="http://schemas.openxmlformats.org/officeDocument/2006/relationships/slideLayout" Target="../slideLayouts/slideLayout120.xml"/><Relationship Id="rId88" Type="http://schemas.openxmlformats.org/officeDocument/2006/relationships/slideLayout" Target="../slideLayouts/slideLayout125.xml"/><Relationship Id="rId91" Type="http://schemas.openxmlformats.org/officeDocument/2006/relationships/slideLayout" Target="../slideLayouts/slideLayout128.xml"/><Relationship Id="rId96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slideLayout" Target="../slideLayouts/slideLayout65.xml"/><Relationship Id="rId36" Type="http://schemas.openxmlformats.org/officeDocument/2006/relationships/slideLayout" Target="../slideLayouts/slideLayout73.xml"/><Relationship Id="rId49" Type="http://schemas.openxmlformats.org/officeDocument/2006/relationships/slideLayout" Target="../slideLayouts/slideLayout86.xml"/><Relationship Id="rId57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47.xml"/><Relationship Id="rId31" Type="http://schemas.openxmlformats.org/officeDocument/2006/relationships/slideLayout" Target="../slideLayouts/slideLayout68.xml"/><Relationship Id="rId44" Type="http://schemas.openxmlformats.org/officeDocument/2006/relationships/slideLayout" Target="../slideLayouts/slideLayout81.xml"/><Relationship Id="rId52" Type="http://schemas.openxmlformats.org/officeDocument/2006/relationships/slideLayout" Target="../slideLayouts/slideLayout89.xml"/><Relationship Id="rId60" Type="http://schemas.openxmlformats.org/officeDocument/2006/relationships/slideLayout" Target="../slideLayouts/slideLayout97.xml"/><Relationship Id="rId65" Type="http://schemas.openxmlformats.org/officeDocument/2006/relationships/slideLayout" Target="../slideLayouts/slideLayout102.xml"/><Relationship Id="rId73" Type="http://schemas.openxmlformats.org/officeDocument/2006/relationships/slideLayout" Target="../slideLayouts/slideLayout110.xml"/><Relationship Id="rId78" Type="http://schemas.openxmlformats.org/officeDocument/2006/relationships/slideLayout" Target="../slideLayouts/slideLayout115.xml"/><Relationship Id="rId81" Type="http://schemas.openxmlformats.org/officeDocument/2006/relationships/slideLayout" Target="../slideLayouts/slideLayout118.xml"/><Relationship Id="rId86" Type="http://schemas.openxmlformats.org/officeDocument/2006/relationships/slideLayout" Target="../slideLayouts/slideLayout123.xml"/><Relationship Id="rId94" Type="http://schemas.openxmlformats.org/officeDocument/2006/relationships/slideLayout" Target="../slideLayouts/slideLayout131.xml"/><Relationship Id="rId99" Type="http://schemas.openxmlformats.org/officeDocument/2006/relationships/slideLayout" Target="../slideLayouts/slideLayout136.xml"/><Relationship Id="rId101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39" Type="http://schemas.openxmlformats.org/officeDocument/2006/relationships/slideLayout" Target="../slideLayouts/slideLayout76.xml"/><Relationship Id="rId34" Type="http://schemas.openxmlformats.org/officeDocument/2006/relationships/slideLayout" Target="../slideLayouts/slideLayout71.xml"/><Relationship Id="rId50" Type="http://schemas.openxmlformats.org/officeDocument/2006/relationships/slideLayout" Target="../slideLayouts/slideLayout87.xml"/><Relationship Id="rId55" Type="http://schemas.openxmlformats.org/officeDocument/2006/relationships/slideLayout" Target="../slideLayouts/slideLayout92.xml"/><Relationship Id="rId76" Type="http://schemas.openxmlformats.org/officeDocument/2006/relationships/slideLayout" Target="../slideLayouts/slideLayout113.xml"/><Relationship Id="rId97" Type="http://schemas.openxmlformats.org/officeDocument/2006/relationships/slideLayout" Target="../slideLayouts/slideLayout1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5360" y="163820"/>
            <a:ext cx="7926917" cy="45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de-DE" altLang="ja-JP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5" y="1090613"/>
            <a:ext cx="11197167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11" name="スライド番号プレースホルダ 5"/>
          <p:cNvSpPr txBox="1">
            <a:spLocks/>
          </p:cNvSpPr>
          <p:nvPr userDrawn="1"/>
        </p:nvSpPr>
        <p:spPr>
          <a:xfrm>
            <a:off x="9700683" y="6525344"/>
            <a:ext cx="2540000" cy="4572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7BEC21D3-F5FB-4AB0-90BE-85863C871C56}" type="slidenum">
              <a:rPr lang="ja-JP" altLang="en-US" sz="1399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‹#›</a:t>
            </a:fld>
            <a:endParaRPr lang="ja-JP" altLang="en-US" sz="1399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46"/>
          <p:cNvSpPr>
            <a:spLocks noChangeArrowheads="1"/>
          </p:cNvSpPr>
          <p:nvPr userDrawn="1"/>
        </p:nvSpPr>
        <p:spPr bwMode="auto">
          <a:xfrm>
            <a:off x="0" y="6614514"/>
            <a:ext cx="12192000" cy="1746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6" name="Rectangle 47"/>
          <p:cNvSpPr>
            <a:spLocks noChangeArrowheads="1"/>
          </p:cNvSpPr>
          <p:nvPr userDrawn="1"/>
        </p:nvSpPr>
        <p:spPr bwMode="auto">
          <a:xfrm>
            <a:off x="1" y="692698"/>
            <a:ext cx="12192000" cy="45719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0" y="6628878"/>
            <a:ext cx="12192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indent="0" algn="ctr" defTabSz="9905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kern="120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  <a:cs typeface="+mn-cs"/>
              </a:rPr>
              <a:t>© 2023 HR direction Partners Co., Ltd.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933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933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933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933" b="1">
          <a:solidFill>
            <a:schemeClr val="tx1"/>
          </a:solidFill>
          <a:latin typeface="Arial" charset="0"/>
        </a:defRPr>
      </a:lvl5pPr>
      <a:lvl6pPr marL="609597" algn="l" rtl="0" eaLnBrk="1" fontAlgn="base" hangingPunct="1">
        <a:spcBef>
          <a:spcPct val="0"/>
        </a:spcBef>
        <a:spcAft>
          <a:spcPct val="0"/>
        </a:spcAft>
        <a:defRPr kumimoji="1" sz="2933" b="1">
          <a:solidFill>
            <a:schemeClr val="tx1"/>
          </a:solidFill>
          <a:latin typeface="Arial" charset="0"/>
        </a:defRPr>
      </a:lvl6pPr>
      <a:lvl7pPr marL="1219194" algn="l" rtl="0" eaLnBrk="1" fontAlgn="base" hangingPunct="1">
        <a:spcBef>
          <a:spcPct val="0"/>
        </a:spcBef>
        <a:spcAft>
          <a:spcPct val="0"/>
        </a:spcAft>
        <a:defRPr kumimoji="1" sz="2933" b="1">
          <a:solidFill>
            <a:schemeClr val="tx1"/>
          </a:solidFill>
          <a:latin typeface="Arial" charset="0"/>
        </a:defRPr>
      </a:lvl7pPr>
      <a:lvl8pPr marL="1828789" algn="l" rtl="0" eaLnBrk="1" fontAlgn="base" hangingPunct="1">
        <a:spcBef>
          <a:spcPct val="0"/>
        </a:spcBef>
        <a:spcAft>
          <a:spcPct val="0"/>
        </a:spcAft>
        <a:defRPr kumimoji="1" sz="2933" b="1">
          <a:solidFill>
            <a:schemeClr val="tx1"/>
          </a:solidFill>
          <a:latin typeface="Arial" charset="0"/>
        </a:defRPr>
      </a:lvl8pPr>
      <a:lvl9pPr marL="2438386" algn="l" rtl="0" eaLnBrk="1" fontAlgn="base" hangingPunct="1">
        <a:spcBef>
          <a:spcPct val="0"/>
        </a:spcBef>
        <a:spcAft>
          <a:spcPct val="0"/>
        </a:spcAft>
        <a:defRPr kumimoji="1" sz="2933" b="1">
          <a:solidFill>
            <a:schemeClr val="tx1"/>
          </a:solidFill>
          <a:latin typeface="Arial" charset="0"/>
        </a:defRPr>
      </a:lvl9pPr>
    </p:titleStyle>
    <p:bodyStyle>
      <a:lvl1pPr marL="253999" indent="-253999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07997" indent="-2518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-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749296" indent="-23918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-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003294" indent="-2518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-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1282693" indent="-2772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1892289" indent="-2772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6pPr>
      <a:lvl7pPr marL="2501885" indent="-2772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7pPr>
      <a:lvl8pPr marL="3111482" indent="-2772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8pPr>
      <a:lvl9pPr marL="3721079" indent="-2772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121919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7" algn="l" defTabSz="121919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94" algn="l" defTabSz="121919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9" algn="l" defTabSz="121919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86" algn="l" defTabSz="121919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83" algn="l" defTabSz="121919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79" algn="l" defTabSz="121919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75" algn="l" defTabSz="121919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72" algn="l" defTabSz="121919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1E8CAC1-8F5D-46CB-B60C-BC3650127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9176" y="2766222"/>
            <a:ext cx="65246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C340B8-EB10-47A8-8A21-B180BABD0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363" y="4851403"/>
            <a:ext cx="616743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28A418-F2E8-4045-A0DA-9D1E0C53E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B348-ABC8-47CD-8407-3EB6CB459322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6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</p:sldLayoutIdLst>
  <p:hf hdr="0" ftr="0"/>
  <p:txStyles>
    <p:titleStyle>
      <a:lvl1pPr algn="l" defTabSz="685818" rtl="0" eaLnBrk="1" latinLnBrk="0" hangingPunct="1">
        <a:lnSpc>
          <a:spcPct val="90000"/>
        </a:lnSpc>
        <a:spcBef>
          <a:spcPct val="0"/>
        </a:spcBef>
        <a:buNone/>
        <a:defRPr kumimoji="1" sz="4000" b="1" kern="1200">
          <a:solidFill>
            <a:schemeClr val="bg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j-cs"/>
        </a:defRPr>
      </a:lvl1pPr>
    </p:titleStyle>
    <p:bodyStyle>
      <a:lvl1pPr marL="171454" indent="-171454" algn="r" defTabSz="68581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801" kern="1200">
          <a:solidFill>
            <a:schemeClr val="bg1"/>
          </a:solidFill>
          <a:latin typeface="+mn-lt"/>
          <a:ea typeface="+mn-ea"/>
          <a:cs typeface="+mn-cs"/>
        </a:defRPr>
      </a:lvl1pPr>
      <a:lvl2pPr marL="514362" indent="-171454" algn="r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1" kern="1200">
          <a:solidFill>
            <a:schemeClr val="bg1"/>
          </a:solidFill>
          <a:latin typeface="+mn-lt"/>
          <a:ea typeface="+mn-ea"/>
          <a:cs typeface="+mn-cs"/>
        </a:defRPr>
      </a:lvl2pPr>
      <a:lvl3pPr marL="857272" indent="-171454" algn="r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80" indent="-171454" algn="r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88" indent="-171454" algn="r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97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4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8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8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2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3985" y="94854"/>
            <a:ext cx="7926917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de-DE" altLang="ja-JP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5" y="1090613"/>
            <a:ext cx="11197167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11" name="スライド番号プレースホルダ 5"/>
          <p:cNvSpPr txBox="1">
            <a:spLocks/>
          </p:cNvSpPr>
          <p:nvPr userDrawn="1"/>
        </p:nvSpPr>
        <p:spPr>
          <a:xfrm>
            <a:off x="9700683" y="6525344"/>
            <a:ext cx="2540000" cy="4572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7BEC21D3-F5FB-4AB0-90BE-85863C871C56}" type="slidenum">
              <a:rPr lang="ja-JP" altLang="en-US" sz="1137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‹#›</a:t>
            </a:fld>
            <a:endParaRPr lang="ja-JP" altLang="en-US" sz="1137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-3353" y="226366"/>
            <a:ext cx="12192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indent="0" algn="r" defTabSz="9905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75" b="0" i="0" kern="120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  <a:cs typeface="+mn-cs"/>
              </a:rPr>
              <a:t>Confidential and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01396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effectLst/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5pPr>
      <a:lvl6pPr marL="495297"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6pPr>
      <a:lvl7pPr marL="990595"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7pPr>
      <a:lvl8pPr marL="1485891"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8pPr>
      <a:lvl9pPr marL="1981188"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9pPr>
    </p:titleStyle>
    <p:bodyStyle>
      <a:lvl1pPr marL="206374" indent="-20637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167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412748" indent="-2046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-"/>
        <a:defRPr kumimoji="1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608803" indent="-19433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-"/>
        <a:defRPr kumimoji="1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815176" indent="-2046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-"/>
        <a:defRPr kumimoji="1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1042189" indent="-22529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1537485" indent="-22529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6pPr>
      <a:lvl7pPr marL="2032782" indent="-22529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7pPr>
      <a:lvl8pPr marL="2528079" indent="-22529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8pPr>
      <a:lvl9pPr marL="3023377" indent="-22529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9059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97" algn="l" defTabSz="99059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95" algn="l" defTabSz="99059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91" algn="l" defTabSz="99059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88" algn="l" defTabSz="99059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87" algn="l" defTabSz="99059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4" algn="l" defTabSz="99059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080" algn="l" defTabSz="99059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377" algn="l" defTabSz="99059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7633" y="92623"/>
            <a:ext cx="7926917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de-DE" altLang="ja-JP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5" y="1090613"/>
            <a:ext cx="11197167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11" name="スライド番号プレースホルダ 5"/>
          <p:cNvSpPr txBox="1">
            <a:spLocks/>
          </p:cNvSpPr>
          <p:nvPr userDrawn="1"/>
        </p:nvSpPr>
        <p:spPr>
          <a:xfrm>
            <a:off x="9700683" y="6525344"/>
            <a:ext cx="2540000" cy="4572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7BEC21D3-F5FB-4AB0-90BE-85863C871C56}" type="slidenum">
              <a:rPr lang="ja-JP" altLang="en-US" sz="1137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‹#›</a:t>
            </a:fld>
            <a:endParaRPr lang="ja-JP" altLang="en-US" sz="1137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46"/>
          <p:cNvSpPr>
            <a:spLocks noChangeArrowheads="1"/>
          </p:cNvSpPr>
          <p:nvPr userDrawn="1"/>
        </p:nvSpPr>
        <p:spPr bwMode="auto">
          <a:xfrm>
            <a:off x="0" y="6614514"/>
            <a:ext cx="12192000" cy="1746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sz="1950"/>
          </a:p>
        </p:txBody>
      </p:sp>
      <p:sp>
        <p:nvSpPr>
          <p:cNvPr id="16" name="Rectangle 47"/>
          <p:cNvSpPr>
            <a:spLocks noChangeArrowheads="1"/>
          </p:cNvSpPr>
          <p:nvPr userDrawn="1"/>
        </p:nvSpPr>
        <p:spPr bwMode="auto">
          <a:xfrm>
            <a:off x="1" y="692698"/>
            <a:ext cx="12192000" cy="45719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sz="1950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0" y="6628878"/>
            <a:ext cx="12192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indent="0" algn="ctr" defTabSz="9905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75" b="0" i="0" kern="120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  <a:cs typeface="+mn-cs"/>
              </a:rPr>
              <a:t>Confidential and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418918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</p:sldLayoutIdLst>
  <p:transition spd="med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33" b="0">
          <a:solidFill>
            <a:schemeClr val="tx1"/>
          </a:solidFill>
          <a:effectLst/>
          <a:latin typeface="HGP創英角ｺﾞｼｯｸUB" pitchFamily="50" charset="-128"/>
          <a:ea typeface="HGP創英角ｺﾞｼｯｸUB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5pPr>
      <a:lvl6pPr marL="495285"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6pPr>
      <a:lvl7pPr marL="990570"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7pPr>
      <a:lvl8pPr marL="1485854"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8pPr>
      <a:lvl9pPr marL="1981139" algn="l" rtl="0" eaLnBrk="1" fontAlgn="base" hangingPunct="1">
        <a:spcBef>
          <a:spcPct val="0"/>
        </a:spcBef>
        <a:spcAft>
          <a:spcPct val="0"/>
        </a:spcAft>
        <a:defRPr kumimoji="1" sz="2383" b="1">
          <a:solidFill>
            <a:schemeClr val="tx1"/>
          </a:solidFill>
          <a:latin typeface="Arial" charset="0"/>
        </a:defRPr>
      </a:lvl9pPr>
    </p:titleStyle>
    <p:bodyStyle>
      <a:lvl1pPr marL="206369" indent="-206369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167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1pPr>
      <a:lvl2pPr marL="412737" indent="-204649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-"/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marL="608788" indent="-194331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-"/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marL="815156" indent="-204649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-"/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marL="1042162" indent="-22528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1537446" indent="-22528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6pPr>
      <a:lvl7pPr marL="2032731" indent="-22528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7pPr>
      <a:lvl8pPr marL="2528016" indent="-22528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8pPr>
      <a:lvl9pPr marL="3023301" indent="-22528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5567" y="365126"/>
            <a:ext cx="10320867" cy="905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567" y="1414153"/>
            <a:ext cx="10320867" cy="4488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</a:t>
            </a:r>
          </a:p>
        </p:txBody>
      </p:sp>
    </p:spTree>
    <p:extLst>
      <p:ext uri="{BB962C8B-B14F-4D97-AF65-F5344CB8AC3E}">
        <p14:creationId xmlns:p14="http://schemas.microsoft.com/office/powerpoint/2010/main" val="128769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  <p:sldLayoutId id="2147484086" r:id="rId13"/>
    <p:sldLayoutId id="2147484087" r:id="rId14"/>
    <p:sldLayoutId id="2147484088" r:id="rId15"/>
    <p:sldLayoutId id="2147484089" r:id="rId16"/>
    <p:sldLayoutId id="2147484090" r:id="rId17"/>
    <p:sldLayoutId id="2147484091" r:id="rId18"/>
    <p:sldLayoutId id="2147484092" r:id="rId19"/>
    <p:sldLayoutId id="2147484093" r:id="rId20"/>
    <p:sldLayoutId id="2147484094" r:id="rId21"/>
    <p:sldLayoutId id="2147484095" r:id="rId22"/>
    <p:sldLayoutId id="2147484096" r:id="rId23"/>
    <p:sldLayoutId id="2147484097" r:id="rId24"/>
    <p:sldLayoutId id="2147484098" r:id="rId25"/>
    <p:sldLayoutId id="2147484099" r:id="rId26"/>
    <p:sldLayoutId id="2147484100" r:id="rId27"/>
    <p:sldLayoutId id="2147484101" r:id="rId28"/>
    <p:sldLayoutId id="2147484102" r:id="rId29"/>
    <p:sldLayoutId id="2147484103" r:id="rId30"/>
    <p:sldLayoutId id="2147484104" r:id="rId31"/>
    <p:sldLayoutId id="2147484105" r:id="rId32"/>
    <p:sldLayoutId id="2147484106" r:id="rId33"/>
    <p:sldLayoutId id="2147484107" r:id="rId34"/>
    <p:sldLayoutId id="2147484108" r:id="rId35"/>
    <p:sldLayoutId id="2147484109" r:id="rId36"/>
    <p:sldLayoutId id="2147484110" r:id="rId37"/>
    <p:sldLayoutId id="2147484111" r:id="rId38"/>
    <p:sldLayoutId id="2147484112" r:id="rId39"/>
    <p:sldLayoutId id="2147484113" r:id="rId40"/>
    <p:sldLayoutId id="2147484114" r:id="rId41"/>
    <p:sldLayoutId id="2147484115" r:id="rId42"/>
    <p:sldLayoutId id="2147484116" r:id="rId43"/>
    <p:sldLayoutId id="2147484117" r:id="rId44"/>
    <p:sldLayoutId id="2147484118" r:id="rId45"/>
    <p:sldLayoutId id="2147484119" r:id="rId46"/>
    <p:sldLayoutId id="2147484120" r:id="rId47"/>
    <p:sldLayoutId id="2147484121" r:id="rId48"/>
    <p:sldLayoutId id="2147484122" r:id="rId49"/>
    <p:sldLayoutId id="2147484123" r:id="rId50"/>
    <p:sldLayoutId id="2147484124" r:id="rId51"/>
    <p:sldLayoutId id="2147484125" r:id="rId52"/>
    <p:sldLayoutId id="2147484126" r:id="rId53"/>
    <p:sldLayoutId id="2147484127" r:id="rId54"/>
    <p:sldLayoutId id="2147484128" r:id="rId55"/>
    <p:sldLayoutId id="2147484129" r:id="rId56"/>
    <p:sldLayoutId id="2147484130" r:id="rId57"/>
    <p:sldLayoutId id="2147484131" r:id="rId58"/>
    <p:sldLayoutId id="2147484132" r:id="rId59"/>
    <p:sldLayoutId id="2147484133" r:id="rId60"/>
    <p:sldLayoutId id="2147484134" r:id="rId61"/>
    <p:sldLayoutId id="2147484135" r:id="rId62"/>
    <p:sldLayoutId id="2147484136" r:id="rId63"/>
    <p:sldLayoutId id="2147484137" r:id="rId64"/>
    <p:sldLayoutId id="2147484138" r:id="rId65"/>
    <p:sldLayoutId id="2147484139" r:id="rId66"/>
    <p:sldLayoutId id="2147484140" r:id="rId67"/>
    <p:sldLayoutId id="2147484141" r:id="rId68"/>
    <p:sldLayoutId id="2147484142" r:id="rId69"/>
    <p:sldLayoutId id="2147484143" r:id="rId70"/>
    <p:sldLayoutId id="2147484144" r:id="rId71"/>
    <p:sldLayoutId id="2147484145" r:id="rId72"/>
    <p:sldLayoutId id="2147484146" r:id="rId73"/>
    <p:sldLayoutId id="2147484147" r:id="rId74"/>
    <p:sldLayoutId id="2147484148" r:id="rId75"/>
    <p:sldLayoutId id="2147484149" r:id="rId76"/>
    <p:sldLayoutId id="2147484150" r:id="rId77"/>
    <p:sldLayoutId id="2147484151" r:id="rId78"/>
    <p:sldLayoutId id="2147484152" r:id="rId79"/>
    <p:sldLayoutId id="2147484153" r:id="rId80"/>
    <p:sldLayoutId id="2147484154" r:id="rId81"/>
    <p:sldLayoutId id="2147484155" r:id="rId82"/>
    <p:sldLayoutId id="2147484156" r:id="rId83"/>
    <p:sldLayoutId id="2147484157" r:id="rId84"/>
    <p:sldLayoutId id="2147484158" r:id="rId85"/>
    <p:sldLayoutId id="2147484159" r:id="rId86"/>
    <p:sldLayoutId id="2147484160" r:id="rId87"/>
    <p:sldLayoutId id="2147484161" r:id="rId88"/>
    <p:sldLayoutId id="2147484162" r:id="rId89"/>
    <p:sldLayoutId id="2147484163" r:id="rId90"/>
    <p:sldLayoutId id="2147484164" r:id="rId91"/>
    <p:sldLayoutId id="2147484165" r:id="rId92"/>
    <p:sldLayoutId id="2147484166" r:id="rId93"/>
    <p:sldLayoutId id="2147484167" r:id="rId94"/>
    <p:sldLayoutId id="2147484168" r:id="rId95"/>
    <p:sldLayoutId id="2147484169" r:id="rId96"/>
    <p:sldLayoutId id="2147484170" r:id="rId97"/>
    <p:sldLayoutId id="2147484171" r:id="rId98"/>
    <p:sldLayoutId id="2147484172" r:id="rId99"/>
    <p:sldLayoutId id="2147484173" r:id="rId100"/>
    <p:sldLayoutId id="2147484174" r:id="rId101"/>
    <p:sldLayoutId id="2147484175" r:id="rId102"/>
  </p:sldLayoutIdLst>
  <p:hf hdr="0" dt="0"/>
  <p:txStyles>
    <p:titleStyle>
      <a:lvl1pPr algn="l" defTabSz="914324" rtl="0" eaLnBrk="1" latinLnBrk="0" hangingPunct="1">
        <a:lnSpc>
          <a:spcPct val="90000"/>
        </a:lnSpc>
        <a:spcBef>
          <a:spcPct val="0"/>
        </a:spcBef>
        <a:buNone/>
        <a:defRPr kumimoji="1" sz="4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24" rtl="0" eaLnBrk="1" latinLnBrk="0" hangingPunct="1">
        <a:lnSpc>
          <a:spcPct val="160000"/>
        </a:lnSpc>
        <a:spcBef>
          <a:spcPts val="0"/>
        </a:spcBef>
        <a:buFont typeface="Arial" panose="020B0604020202020204" pitchFamily="34" charset="0"/>
        <a:buNone/>
        <a:defRPr kumimoji="1" sz="1067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43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7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9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0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3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4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6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0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1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3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5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9">
          <p15:clr>
            <a:srgbClr val="F26B43"/>
          </p15:clr>
        </p15:guide>
        <p15:guide id="2" pos="5760">
          <p15:clr>
            <a:srgbClr val="F26B43"/>
          </p15:clr>
        </p15:guide>
        <p15:guide id="3" orient="horz" pos="903">
          <p15:clr>
            <a:srgbClr val="F26B43"/>
          </p15:clr>
        </p15:guide>
        <p15:guide id="4" orient="horz" pos="5576">
          <p15:clr>
            <a:srgbClr val="F26B43"/>
          </p15:clr>
        </p15:guide>
        <p15:guide id="5" pos="1224">
          <p15:clr>
            <a:srgbClr val="F26B43"/>
          </p15:clr>
        </p15:guide>
        <p15:guide id="6" pos="10296">
          <p15:clr>
            <a:srgbClr val="F26B43"/>
          </p15:clr>
        </p15:guide>
        <p15:guide id="7" pos="9616">
          <p15:clr>
            <a:srgbClr val="F26B43"/>
          </p15:clr>
        </p15:guide>
        <p15:guide id="8" pos="1904">
          <p15:clr>
            <a:srgbClr val="F26B43"/>
          </p15:clr>
        </p15:guide>
        <p15:guide id="9" pos="884">
          <p15:clr>
            <a:srgbClr val="F26B43"/>
          </p15:clr>
        </p15:guide>
        <p15:guide id="10" pos="106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9449A-528B-2650-9746-8E909B1213BD}"/>
              </a:ext>
            </a:extLst>
          </p:cNvPr>
          <p:cNvSpPr/>
          <p:nvPr/>
        </p:nvSpPr>
        <p:spPr>
          <a:xfrm>
            <a:off x="265385" y="1927991"/>
            <a:ext cx="11832021" cy="30020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Gidole"/>
                <a:cs typeface="+mn-cs"/>
              </a:rPr>
              <a:t>本ワークシートは</a:t>
            </a: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Gidole"/>
                <a:cs typeface="+mn-cs"/>
              </a:rPr>
              <a:t>doda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Gidole"/>
                <a:cs typeface="+mn-cs"/>
              </a:rPr>
              <a:t>会員限定コンテンツです。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Gidole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Gidole"/>
                <a:cs typeface="+mn-cs"/>
              </a:rPr>
              <a:t>本ファイルの二次利用や詳細内容の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Gidole"/>
                <a:cs typeface="+mn-cs"/>
              </a:rPr>
              <a:t>SNS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Gidole"/>
                <a:cs typeface="+mn-cs"/>
              </a:rPr>
              <a:t>・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Gidole"/>
                <a:cs typeface="+mn-cs"/>
              </a:rPr>
              <a:t>Web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Gidole"/>
                <a:cs typeface="+mn-cs"/>
              </a:rPr>
              <a:t>サイトへの投稿等は固くお断りします。無断利用が発覚した場合、著作権侵害として対処することがあります。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68230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DAE21B9-E2D4-46CC-B0A0-156A1583D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529932"/>
              </p:ext>
            </p:extLst>
          </p:nvPr>
        </p:nvGraphicFramePr>
        <p:xfrm>
          <a:off x="624899" y="1124744"/>
          <a:ext cx="5040559" cy="5365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6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NO</a:t>
                      </a:r>
                      <a:r>
                        <a:rPr lang="ja-JP" alt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価値</a:t>
                      </a:r>
                      <a:endParaRPr lang="ja-JP" alt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専門性を深め、強みを活かす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コミュニケーションを大切にする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仕事を通して、社会に貢献する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自分が人間として向上し成長する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お金を多く稼ぐ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仕事と家庭生活の調和を図る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昇進、昇格する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組織・会社の発展、成長に貢献する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リーダーとして力を発揮する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自分らしさを生かして働く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困難な仕事にも挑戦する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できる範囲で無理せず働く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市場価値の高い人材となる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他人の役に立つ仕事をする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存在感のある人になる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人間的な魅力、人間力を磨く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仕事オンリーの人生にしない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自分の能力を最大限活かす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自分の役割・責任・使命を果たす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安定して働くことを大切にする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5945071-9F4A-4913-8382-4BFD06267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14244"/>
              </p:ext>
            </p:extLst>
          </p:nvPr>
        </p:nvGraphicFramePr>
        <p:xfrm>
          <a:off x="6492242" y="1124744"/>
          <a:ext cx="5040559" cy="5365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5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NO</a:t>
                      </a:r>
                      <a:r>
                        <a:rPr lang="ja-JP" alt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価値</a:t>
                      </a:r>
                      <a:endParaRPr lang="ja-JP" alt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仕事はそこそこで趣味を楽しむ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環境の変化に柔軟に対応する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組織・会社に利益を生み出す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必要とされる人材となる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下位者から尊敬される人材となる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楽しんで仕事をする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他の人の支援を行う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自分のキャリアを活かす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家庭を大切にすることを第一とする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周囲から慕われる存在となる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仕事にやりがい、意味を創造する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仕事を通して、自己実現する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人間関係を大切にしながら働く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自己啓発を大切にする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下位者のロールモデルとなる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成果、業績を上げる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次世代の人材を育成する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周囲から認められ評価される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仕事で新しい価値を創造する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5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縛られずに自由に仕事をする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723" marR="11723" marT="11723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04269DE-1377-45E2-84F0-2452DF8453EA}"/>
              </a:ext>
            </a:extLst>
          </p:cNvPr>
          <p:cNvSpPr txBox="1"/>
          <p:nvPr/>
        </p:nvSpPr>
        <p:spPr>
          <a:xfrm>
            <a:off x="1363656" y="805104"/>
            <a:ext cx="9110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キャリア（仕事）に関して、あなたが大切にしたい価値を選択してください。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複数箇所に○を記入してください。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7BEE024-E9AA-261E-26D8-8F5622E6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《</a:t>
            </a:r>
            <a:r>
              <a:rPr lang="ja-JP" altLang="en-US" dirty="0"/>
              <a:t>自己分析ワークショップ</a:t>
            </a:r>
            <a:r>
              <a:rPr lang="en-US" altLang="ja-JP" dirty="0"/>
              <a:t>》 </a:t>
            </a:r>
            <a:r>
              <a:rPr lang="ja-JP" altLang="en-US" dirty="0"/>
              <a:t>自身の「仕事観」分析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549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502CC6-393D-43F6-BD3A-A07CCCB6BDEF}"/>
              </a:ext>
            </a:extLst>
          </p:cNvPr>
          <p:cNvSpPr/>
          <p:nvPr/>
        </p:nvSpPr>
        <p:spPr>
          <a:xfrm>
            <a:off x="545123" y="836711"/>
            <a:ext cx="11101754" cy="26742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大切にしたい価値を５つ書き出し、優先順位をつけてください。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3">
              <a:lnSpc>
                <a:spcPct val="150000"/>
              </a:lnSpc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3">
              <a:lnSpc>
                <a:spcPct val="150000"/>
              </a:lnSpc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3">
              <a:lnSpc>
                <a:spcPct val="150000"/>
              </a:lnSpc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3">
              <a:lnSpc>
                <a:spcPct val="150000"/>
              </a:lnSpc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3">
              <a:lnSpc>
                <a:spcPct val="150000"/>
              </a:lnSpc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</a:t>
            </a:r>
            <a:endParaRPr lang="ja-JP" altLang="en-US" sz="221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BB9403F-6A08-4332-BE2B-7A21ADD49A36}"/>
              </a:ext>
            </a:extLst>
          </p:cNvPr>
          <p:cNvSpPr/>
          <p:nvPr/>
        </p:nvSpPr>
        <p:spPr>
          <a:xfrm>
            <a:off x="545123" y="3694876"/>
            <a:ext cx="11101753" cy="28304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選択した価値をうまく統合して文章にし、自分のキャリア形成、働き方を表現してください。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複数文章を作成頂いて結構です。優先順位の高い各価値のなかに盛り込まれているキーワードをピックアップして、文章を完成してください。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BC4601-305B-480C-925C-30FEA1A8CB0A}"/>
              </a:ext>
            </a:extLst>
          </p:cNvPr>
          <p:cNvSpPr txBox="1"/>
          <p:nvPr/>
        </p:nvSpPr>
        <p:spPr>
          <a:xfrm>
            <a:off x="1127448" y="4481525"/>
            <a:ext cx="1316386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15" dirty="0">
                <a:latin typeface="Meiryo UI" panose="020B0604030504040204" pitchFamily="50" charset="-128"/>
                <a:ea typeface="Meiryo UI" panose="020B0604030504040204" pitchFamily="50" charset="-128"/>
              </a:rPr>
              <a:t>わたしは、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406F91-54F0-424A-A210-966CA512442B}"/>
              </a:ext>
            </a:extLst>
          </p:cNvPr>
          <p:cNvSpPr txBox="1"/>
          <p:nvPr/>
        </p:nvSpPr>
        <p:spPr>
          <a:xfrm>
            <a:off x="8375480" y="5956607"/>
            <a:ext cx="3259226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2215" dirty="0">
                <a:latin typeface="Meiryo UI" panose="020B0604030504040204" pitchFamily="50" charset="-128"/>
                <a:ea typeface="Meiryo UI" panose="020B0604030504040204" pitchFamily="50" charset="-128"/>
              </a:rPr>
              <a:t>したい。</a:t>
            </a:r>
            <a:r>
              <a:rPr lang="en-US" altLang="ja-JP" sz="2215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215" dirty="0">
                <a:latin typeface="Meiryo UI" panose="020B0604030504040204" pitchFamily="50" charset="-128"/>
                <a:ea typeface="Meiryo UI" panose="020B0604030504040204" pitchFamily="50" charset="-128"/>
              </a:rPr>
              <a:t>ありたい。</a:t>
            </a:r>
            <a:r>
              <a:rPr lang="en-US" altLang="ja-JP" sz="2215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215" dirty="0">
                <a:latin typeface="Meiryo UI" panose="020B0604030504040204" pitchFamily="50" charset="-128"/>
                <a:ea typeface="Meiryo UI" panose="020B0604030504040204" pitchFamily="50" charset="-128"/>
              </a:rPr>
              <a:t>いたい。</a:t>
            </a: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4A559612-ED92-727B-A2CE-2CD35D7E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《</a:t>
            </a:r>
            <a:r>
              <a:rPr lang="ja-JP" altLang="en-US" dirty="0"/>
              <a:t>自己分析ワークショップ</a:t>
            </a:r>
            <a:r>
              <a:rPr lang="en-US" altLang="ja-JP" dirty="0"/>
              <a:t>》 </a:t>
            </a:r>
            <a:r>
              <a:rPr lang="ja-JP" altLang="en-US" dirty="0"/>
              <a:t>自身の「仕事観」分析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879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400B099-90BC-4196-8C64-7460B308D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703011"/>
              </p:ext>
            </p:extLst>
          </p:nvPr>
        </p:nvGraphicFramePr>
        <p:xfrm>
          <a:off x="119337" y="908720"/>
          <a:ext cx="11933588" cy="55555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1877">
                  <a:extLst>
                    <a:ext uri="{9D8B030D-6E8A-4147-A177-3AD203B41FA5}">
                      <a16:colId xmlns:a16="http://schemas.microsoft.com/office/drawing/2014/main" val="991448434"/>
                    </a:ext>
                  </a:extLst>
                </a:gridCol>
                <a:gridCol w="5770996">
                  <a:extLst>
                    <a:ext uri="{9D8B030D-6E8A-4147-A177-3AD203B41FA5}">
                      <a16:colId xmlns:a16="http://schemas.microsoft.com/office/drawing/2014/main" val="855478061"/>
                    </a:ext>
                  </a:extLst>
                </a:gridCol>
              </a:tblGrid>
              <a:tr h="395819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設問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直近における所属法人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社名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在籍期間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1273357134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事業内容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792645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職務経歴①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年　月～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年　月現在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職務内容①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463657999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実績・経験・資格・表彰・身に付けたスキル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377539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職務経歴②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異動歴がなければ記入不要</a:t>
                      </a:r>
                      <a:endParaRPr kumimoji="1" lang="ja-JP" altLang="en-US" sz="2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年　月～　　　　年　月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職務内容②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290607491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実績・経験・資格・表彰・身に付けたスキル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5541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職務経歴③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異動歴がなければ記入不要</a:t>
                      </a:r>
                      <a:endParaRPr kumimoji="1" lang="ja-JP" altLang="en-US" sz="3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年　月～　　　　年　月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職務内容③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111056312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300668"/>
                  </a:ext>
                </a:extLst>
              </a:tr>
            </a:tbl>
          </a:graphicData>
        </a:graphic>
      </p:graphicFrame>
      <p:sp>
        <p:nvSpPr>
          <p:cNvPr id="3" name="タイトル 2">
            <a:extLst>
              <a:ext uri="{FF2B5EF4-FFF2-40B4-BE49-F238E27FC236}">
                <a16:creationId xmlns:a16="http://schemas.microsoft.com/office/drawing/2014/main" id="{FB35138E-6A51-E25E-FC90-16A0114EA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《</a:t>
            </a:r>
            <a:r>
              <a:rPr kumimoji="1" lang="ja-JP" altLang="en-US" dirty="0"/>
              <a:t>ワークショップ</a:t>
            </a:r>
            <a:r>
              <a:rPr kumimoji="1" lang="en-US" altLang="ja-JP" dirty="0"/>
              <a:t>》 </a:t>
            </a:r>
            <a:r>
              <a:rPr kumimoji="1" lang="ja-JP" altLang="en-US" dirty="0"/>
              <a:t>職務経歴書作成①</a:t>
            </a:r>
            <a:r>
              <a:rPr kumimoji="1" lang="en-US" altLang="ja-JP" dirty="0"/>
              <a:t>-1</a:t>
            </a:r>
            <a:r>
              <a:rPr kumimoji="1" lang="ja-JP" altLang="en-US" dirty="0"/>
              <a:t>　～略歴～</a:t>
            </a:r>
          </a:p>
        </p:txBody>
      </p:sp>
    </p:spTree>
    <p:extLst>
      <p:ext uri="{BB962C8B-B14F-4D97-AF65-F5344CB8AC3E}">
        <p14:creationId xmlns:p14="http://schemas.microsoft.com/office/powerpoint/2010/main" val="138491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EA73FBAF-9597-9D48-981D-2D135CE77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《</a:t>
            </a:r>
            <a:r>
              <a:rPr kumimoji="1" lang="ja-JP" altLang="en-US" dirty="0"/>
              <a:t>ワークショップ</a:t>
            </a:r>
            <a:r>
              <a:rPr kumimoji="1" lang="en-US" altLang="ja-JP" dirty="0"/>
              <a:t>》 </a:t>
            </a:r>
            <a:r>
              <a:rPr kumimoji="1" lang="ja-JP" altLang="en-US" dirty="0"/>
              <a:t>職務経歴書作成①</a:t>
            </a:r>
            <a:r>
              <a:rPr kumimoji="1" lang="en-US" altLang="ja-JP" dirty="0"/>
              <a:t>-2</a:t>
            </a:r>
            <a:r>
              <a:rPr kumimoji="1" lang="ja-JP" altLang="en-US" dirty="0"/>
              <a:t>　～略歴～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CEE5917-C161-9797-D394-27D7D50EF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26288"/>
              </p:ext>
            </p:extLst>
          </p:nvPr>
        </p:nvGraphicFramePr>
        <p:xfrm>
          <a:off x="119337" y="908720"/>
          <a:ext cx="11933588" cy="55555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1877">
                  <a:extLst>
                    <a:ext uri="{9D8B030D-6E8A-4147-A177-3AD203B41FA5}">
                      <a16:colId xmlns:a16="http://schemas.microsoft.com/office/drawing/2014/main" val="991448434"/>
                    </a:ext>
                  </a:extLst>
                </a:gridCol>
                <a:gridCol w="5770996">
                  <a:extLst>
                    <a:ext uri="{9D8B030D-6E8A-4147-A177-3AD203B41FA5}">
                      <a16:colId xmlns:a16="http://schemas.microsoft.com/office/drawing/2014/main" val="855478061"/>
                    </a:ext>
                  </a:extLst>
                </a:gridCol>
              </a:tblGrid>
              <a:tr h="395819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設問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前の所属法人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社名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在籍期間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1273357134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事業内容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792645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職務経歴①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年　月～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年　月現在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職務内容①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463657999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実績・経験・資格・表彰・身に付けたスキル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377539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職務経歴②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異動歴がなければ記入不要</a:t>
                      </a:r>
                      <a:endParaRPr kumimoji="1" lang="ja-JP" altLang="en-US" sz="2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年　月～　　　　年　月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職務内容②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290607491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実績・経験・資格・表彰・身に付けたスキル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5541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職務経歴③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異動歴がなければ記入不要</a:t>
                      </a:r>
                      <a:endParaRPr kumimoji="1" lang="ja-JP" altLang="en-US" sz="3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年　月～　　　　年　月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職務内容③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111056312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30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52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F46EC-7E12-70ED-03FC-C2CA469FF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《</a:t>
            </a:r>
            <a:r>
              <a:rPr kumimoji="1" lang="ja-JP" altLang="en-US" dirty="0"/>
              <a:t>ワークショップ</a:t>
            </a:r>
            <a:r>
              <a:rPr kumimoji="1" lang="en-US" altLang="ja-JP" dirty="0"/>
              <a:t>》 </a:t>
            </a:r>
            <a:r>
              <a:rPr kumimoji="1" lang="ja-JP" altLang="en-US" dirty="0"/>
              <a:t>職務経歴書作成①</a:t>
            </a:r>
            <a:r>
              <a:rPr kumimoji="1" lang="en-US" altLang="ja-JP" dirty="0"/>
              <a:t>-3</a:t>
            </a:r>
            <a:r>
              <a:rPr kumimoji="1" lang="ja-JP" altLang="en-US" dirty="0"/>
              <a:t>　～略歴～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B4432D9-0FB7-E3DB-3BE7-7725179E0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728622"/>
              </p:ext>
            </p:extLst>
          </p:nvPr>
        </p:nvGraphicFramePr>
        <p:xfrm>
          <a:off x="119337" y="908720"/>
          <a:ext cx="11933588" cy="55555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1877">
                  <a:extLst>
                    <a:ext uri="{9D8B030D-6E8A-4147-A177-3AD203B41FA5}">
                      <a16:colId xmlns:a16="http://schemas.microsoft.com/office/drawing/2014/main" val="991448434"/>
                    </a:ext>
                  </a:extLst>
                </a:gridCol>
                <a:gridCol w="5770996">
                  <a:extLst>
                    <a:ext uri="{9D8B030D-6E8A-4147-A177-3AD203B41FA5}">
                      <a16:colId xmlns:a16="http://schemas.microsoft.com/office/drawing/2014/main" val="855478061"/>
                    </a:ext>
                  </a:extLst>
                </a:gridCol>
              </a:tblGrid>
              <a:tr h="395819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設問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前の前の所属法人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社名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在籍期間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1273357134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事業内容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792645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職務経歴①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年　月～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年　月現在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職務内容①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463657999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実績・経験・資格・表彰・身に付けたスキル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377539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職務経歴②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異動歴がなければ記入不要</a:t>
                      </a:r>
                      <a:endParaRPr kumimoji="1" lang="ja-JP" altLang="en-US" sz="2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年　月～　　　　年　月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職務内容②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290607491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実績・経験・資格・表彰・身に付けたスキル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5541"/>
                  </a:ext>
                </a:extLst>
              </a:tr>
              <a:tr h="644962">
                <a:tc row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職務経歴③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3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異動歴がなければ記入不要</a:t>
                      </a:r>
                      <a:endParaRPr kumimoji="1" lang="ja-JP" altLang="en-US" sz="3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年　月～　　　　年　月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職務内容③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111056312"/>
                  </a:ext>
                </a:extLst>
              </a:tr>
              <a:tr h="64496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12542" marR="112542" marT="56271" marB="5627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30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03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E430433-806C-4BC3-B323-C373EC8E1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16912"/>
              </p:ext>
            </p:extLst>
          </p:nvPr>
        </p:nvGraphicFramePr>
        <p:xfrm>
          <a:off x="155340" y="828959"/>
          <a:ext cx="11881320" cy="56963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8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108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設問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エピソード内容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464">
                <a:tc rowSpan="4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自己</a:t>
                      </a: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（事実ベース）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具体的なエピソード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コアスキルを語る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仕事のテーマ、目標</a:t>
                      </a:r>
                      <a:endParaRPr kumimoji="1" lang="en-US" altLang="ja-JP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ここ最近もっとも力を入れて取り組んだこと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周囲のメンバーと協力協働して成果を上げたこと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1912392675"/>
                  </a:ext>
                </a:extLst>
              </a:tr>
              <a:tr h="1029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問題・課題</a:t>
                      </a:r>
                      <a:endParaRPr kumimoji="1" lang="en-US" altLang="ja-JP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なにが大変だったのか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苦労したこと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1607127848"/>
                  </a:ext>
                </a:extLst>
              </a:tr>
              <a:tr h="17407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行動事実</a:t>
                      </a:r>
                      <a:endParaRPr kumimoji="1" lang="en-US" altLang="ja-JP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その苦労をどのように問題解決したのか：問題解決プロセス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 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成果を上げるために取り組んできた行動プロセス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</a:p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発揮した能力・スキル・資格・知識・経験・専門性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 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いつ？誰と？何を？どのように行ったのか？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3353906130"/>
                  </a:ext>
                </a:extLst>
              </a:tr>
              <a:tr h="12694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結果</a:t>
                      </a:r>
                      <a:endParaRPr kumimoji="1" lang="en-US" altLang="ja-JP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その結果：得たこと・学び・気付き・発見・反省・教訓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 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身に付けたコアスキル（能力・スキル・技術・経験・資格等）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1067625663"/>
                  </a:ext>
                </a:extLst>
              </a:tr>
            </a:tbl>
          </a:graphicData>
        </a:graphic>
      </p:graphicFrame>
      <p:sp>
        <p:nvSpPr>
          <p:cNvPr id="3" name="タイトル 2">
            <a:extLst>
              <a:ext uri="{FF2B5EF4-FFF2-40B4-BE49-F238E27FC236}">
                <a16:creationId xmlns:a16="http://schemas.microsoft.com/office/drawing/2014/main" id="{A6807708-E2B6-3B9C-346C-8762B6E7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《</a:t>
            </a:r>
            <a:r>
              <a:rPr lang="ja-JP" altLang="en-US" dirty="0"/>
              <a:t>ワークショップ</a:t>
            </a:r>
            <a:r>
              <a:rPr lang="en-US" altLang="ja-JP" dirty="0"/>
              <a:t>》 </a:t>
            </a:r>
            <a:r>
              <a:rPr lang="ja-JP" altLang="en-US" dirty="0"/>
              <a:t>職務経歴書作成②　～自己</a:t>
            </a:r>
            <a:r>
              <a:rPr lang="en-US" altLang="ja-JP" dirty="0"/>
              <a:t>PR</a:t>
            </a:r>
            <a:r>
              <a:rPr lang="ja-JP" altLang="en-US" dirty="0"/>
              <a:t>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491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815A7-FC39-4F16-A0D0-9C66E11B6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39402"/>
            <a:ext cx="11654368" cy="738554"/>
          </a:xfrm>
        </p:spPr>
        <p:txBody>
          <a:bodyPr/>
          <a:lstStyle/>
          <a:p>
            <a:r>
              <a:rPr lang="en-US" altLang="zh-TW" dirty="0"/>
              <a:t>《</a:t>
            </a:r>
            <a:r>
              <a:rPr lang="ja-JP" altLang="en-US" dirty="0"/>
              <a:t>ワークショップ</a:t>
            </a:r>
            <a:r>
              <a:rPr lang="en-US" altLang="zh-TW" dirty="0"/>
              <a:t>》 </a:t>
            </a:r>
            <a:r>
              <a:rPr lang="zh-TW" altLang="en-US" dirty="0"/>
              <a:t>職務経歴書作成</a:t>
            </a:r>
            <a:r>
              <a:rPr lang="ja-JP" altLang="en-US" dirty="0"/>
              <a:t>③　～志望理由・将来ビジョン～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C5EEB52-1827-4539-9358-E37A1B6F9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99437"/>
              </p:ext>
            </p:extLst>
          </p:nvPr>
        </p:nvGraphicFramePr>
        <p:xfrm>
          <a:off x="69485" y="777956"/>
          <a:ext cx="11931171" cy="25675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4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337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設問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志望理由</a:t>
                      </a: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0354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なぜ貴社で働きたいのか</a:t>
                      </a:r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応募したのか（志望理由）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志望企業への応募動機・なぜ貴社で働きたいのか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9761359"/>
                  </a:ext>
                </a:extLst>
              </a:tr>
              <a:tr h="1090354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～活かせるコアスキル～能力・経験・資格・知識・専門性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貴社で発揮できる自身の強み・能力・経験・資格・知識・専門性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 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応募企業でどのような貢献ができるのか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68437166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2F399AE-11B5-48D9-952D-682C56982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59556"/>
              </p:ext>
            </p:extLst>
          </p:nvPr>
        </p:nvGraphicFramePr>
        <p:xfrm>
          <a:off x="69485" y="3586464"/>
          <a:ext cx="11920243" cy="29612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1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8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474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設問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将来・ビジョン</a:t>
                      </a: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7203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やってみたいこと（仕事内容）</a:t>
                      </a: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志望企業でチャレンジしたいこと・やりたい職務内容・期待される役割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9761359"/>
                  </a:ext>
                </a:extLst>
              </a:tr>
              <a:tr h="1287203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どのようなビジネスパーソン像をイメージしているのか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12542" marR="112542" marT="56271" marB="5627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志望企業へ入社後、どのようなビジネスパーソン像を描いているのか</a:t>
                      </a:r>
                      <a:r>
                        <a:rPr kumimoji="1" lang="en-US" altLang="ja-JP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》</a:t>
                      </a:r>
                    </a:p>
                  </a:txBody>
                  <a:tcPr marL="112542" marR="112542" marT="56271" marB="56271"/>
                </a:tc>
                <a:extLst>
                  <a:ext uri="{0D108BD9-81ED-4DB2-BD59-A6C34878D82A}">
                    <a16:rowId xmlns:a16="http://schemas.microsoft.com/office/drawing/2014/main" val="268437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496792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ユーザー定義 3">
      <a:dk1>
        <a:srgbClr val="000000"/>
      </a:dk1>
      <a:lt1>
        <a:srgbClr val="FFFFFF"/>
      </a:lt1>
      <a:dk2>
        <a:srgbClr val="494949"/>
      </a:dk2>
      <a:lt2>
        <a:srgbClr val="92D050"/>
      </a:lt2>
      <a:accent1>
        <a:srgbClr val="92D050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oda 16_9">
  <a:themeElements>
    <a:clrScheme name="dodaカラー">
      <a:dk1>
        <a:sysClr val="windowText" lastClr="000000"/>
      </a:dk1>
      <a:lt1>
        <a:sysClr val="window" lastClr="FFFFFF"/>
      </a:lt1>
      <a:dk2>
        <a:srgbClr val="007FC3"/>
      </a:dk2>
      <a:lt2>
        <a:srgbClr val="E7E6E6"/>
      </a:lt2>
      <a:accent1>
        <a:srgbClr val="FFF100"/>
      </a:accent1>
      <a:accent2>
        <a:srgbClr val="F44360"/>
      </a:accent2>
      <a:accent3>
        <a:srgbClr val="5A5757"/>
      </a:accent3>
      <a:accent4>
        <a:srgbClr val="60AB0F"/>
      </a:accent4>
      <a:accent5>
        <a:srgbClr val="FF5A00"/>
      </a:accent5>
      <a:accent6>
        <a:srgbClr val="2CAB9F"/>
      </a:accent6>
      <a:hlink>
        <a:srgbClr val="0070C0"/>
      </a:hlink>
      <a:folHlink>
        <a:srgbClr val="7030A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tandarddesign">
  <a:themeElements>
    <a:clrScheme name="ユーザー定義 3">
      <a:dk1>
        <a:srgbClr val="000000"/>
      </a:dk1>
      <a:lt1>
        <a:srgbClr val="FFFFFF"/>
      </a:lt1>
      <a:dk2>
        <a:srgbClr val="494949"/>
      </a:dk2>
      <a:lt2>
        <a:srgbClr val="92D050"/>
      </a:lt2>
      <a:accent1>
        <a:srgbClr val="92D050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andarddesign">
  <a:themeElements>
    <a:clrScheme name="ユーザー定義 3">
      <a:dk1>
        <a:srgbClr val="000000"/>
      </a:dk1>
      <a:lt1>
        <a:srgbClr val="FFFFFF"/>
      </a:lt1>
      <a:dk2>
        <a:srgbClr val="494949"/>
      </a:dk2>
      <a:lt2>
        <a:srgbClr val="92D050"/>
      </a:lt2>
      <a:accent1>
        <a:srgbClr val="92D050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No Footer">
  <a:themeElements>
    <a:clrScheme name="Minimal">
      <a:dk1>
        <a:srgbClr val="3C3C3C"/>
      </a:dk1>
      <a:lt1>
        <a:sysClr val="window" lastClr="FFFFFF"/>
      </a:lt1>
      <a:dk2>
        <a:srgbClr val="575454"/>
      </a:dk2>
      <a:lt2>
        <a:srgbClr val="E7E6E6"/>
      </a:lt2>
      <a:accent1>
        <a:srgbClr val="333333"/>
      </a:accent1>
      <a:accent2>
        <a:srgbClr val="515151"/>
      </a:accent2>
      <a:accent3>
        <a:srgbClr val="6F6F6F"/>
      </a:accent3>
      <a:accent4>
        <a:srgbClr val="8D8D8D"/>
      </a:accent4>
      <a:accent5>
        <a:srgbClr val="B2C7CE"/>
      </a:accent5>
      <a:accent6>
        <a:srgbClr val="009999"/>
      </a:accent6>
      <a:hlink>
        <a:srgbClr val="0099CC"/>
      </a:hlink>
      <a:folHlink>
        <a:srgbClr val="007299"/>
      </a:folHlink>
    </a:clrScheme>
    <a:fontScheme name="Polaris">
      <a:majorFont>
        <a:latin typeface="Coo Hew"/>
        <a:ea typeface="Spica Neue Bold"/>
        <a:cs typeface=""/>
      </a:majorFont>
      <a:minorFont>
        <a:latin typeface="Gidole"/>
        <a:ea typeface="Spica Neue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Metal-Silver (1)</Template>
  <TotalTime>0</TotalTime>
  <Words>1218</Words>
  <Application>Microsoft Office PowerPoint</Application>
  <PresentationFormat>ワイド画面</PresentationFormat>
  <Paragraphs>230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8</vt:i4>
      </vt:variant>
    </vt:vector>
  </HeadingPairs>
  <TitlesOfParts>
    <vt:vector size="23" baseType="lpstr">
      <vt:lpstr>Coo Hew</vt:lpstr>
      <vt:lpstr>Gidole</vt:lpstr>
      <vt:lpstr>HGP創英角ｺﾞｼｯｸUB</vt:lpstr>
      <vt:lpstr>Meiryo UI</vt:lpstr>
      <vt:lpstr>メイリオ</vt:lpstr>
      <vt:lpstr>游ゴシック</vt:lpstr>
      <vt:lpstr>游ゴシック Medium</vt:lpstr>
      <vt:lpstr>Arial</vt:lpstr>
      <vt:lpstr>Calibri</vt:lpstr>
      <vt:lpstr>Wingdings</vt:lpstr>
      <vt:lpstr>1_Standarddesign</vt:lpstr>
      <vt:lpstr>doda 16_9</vt:lpstr>
      <vt:lpstr>2_Standarddesign</vt:lpstr>
      <vt:lpstr>3_Standarddesign</vt:lpstr>
      <vt:lpstr>No Footer</vt:lpstr>
      <vt:lpstr>PowerPoint プレゼンテーション</vt:lpstr>
      <vt:lpstr>《自己分析ワークショップ》 自身の「仕事観」分析</vt:lpstr>
      <vt:lpstr>《自己分析ワークショップ》 自身の「仕事観」分析</vt:lpstr>
      <vt:lpstr>《ワークショップ》 職務経歴書作成①-1　～略歴～</vt:lpstr>
      <vt:lpstr>《ワークショップ》 職務経歴書作成①-2　～略歴～</vt:lpstr>
      <vt:lpstr>《ワークショップ》 職務経歴書作成①-3　～略歴～</vt:lpstr>
      <vt:lpstr>《ワークショップ》 職務経歴書作成②　～自己PR～</vt:lpstr>
      <vt:lpstr>《ワークショップ》 職務経歴書作成③　～志望理由・将来ビジョン～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【ワークシート】dodaオンライン転職教室</dc:title>
  <dc:creator/>
  <cp:lastModifiedBy/>
  <cp:revision>1</cp:revision>
  <dcterms:created xsi:type="dcterms:W3CDTF">2023-10-30T09:19:34Z</dcterms:created>
  <dcterms:modified xsi:type="dcterms:W3CDTF">2023-10-30T09:23:42Z</dcterms:modified>
</cp:coreProperties>
</file>